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7077075" cy="9363075"/>
  <p:embeddedFontLst>
    <p:embeddedFont>
      <p:font typeface="Helvetica Neue" panose="020B0604020202020204" charset="0"/>
      <p:regular r:id="rId25"/>
      <p:bold r:id="rId26"/>
      <p:italic r:id="rId27"/>
      <p:boldItalic r:id="rId28"/>
    </p:embeddedFont>
    <p:embeddedFont>
      <p:font typeface="Merriweather"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08754A6D-463C-4860-B929-FAFD4A53FABC}" type="datetimeFigureOut">
              <a:rPr lang="en-US" smtClean="0"/>
              <a:t>1/9/2019</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8C1CFE82-A03E-47FA-A346-2A43263C9BBF}" type="slidenum">
              <a:rPr lang="en-US" smtClean="0"/>
              <a:t>‹#›</a:t>
            </a:fld>
            <a:endParaRPr lang="en-US"/>
          </a:p>
        </p:txBody>
      </p:sp>
    </p:spTree>
    <p:extLst>
      <p:ext uri="{BB962C8B-B14F-4D97-AF65-F5344CB8AC3E}">
        <p14:creationId xmlns:p14="http://schemas.microsoft.com/office/powerpoint/2010/main" val="275839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66" name="Google Shape;66;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29" name="Google Shape;129;p1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36" name="Google Shape;136;p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43" name="Google Shape;143;p1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50" name="Google Shape;150;p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57" name="Google Shape;157;p1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64" name="Google Shape;164;p1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71" name="Google Shape;171;p1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78" name="Google Shape;178;p1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85" name="Google Shape;185;p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92" name="Google Shape;192;p1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73" name="Google Shape;73;p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99" name="Google Shape;199;p2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206" name="Google Shape;206;p2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80" name="Google Shape;80;p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87" name="Google Shape;87;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94" name="Google Shape;94;p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01" name="Google Shape;101;p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08" name="Google Shape;108;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15" name="Google Shape;115;p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943610" y="4447461"/>
            <a:ext cx="5189855" cy="4213384"/>
          </a:xfrm>
          <a:prstGeom prst="rect">
            <a:avLst/>
          </a:prstGeom>
        </p:spPr>
        <p:txBody>
          <a:bodyPr spcFirstLastPara="1" wrap="square" lIns="93921" tIns="46948" rIns="93921" bIns="46948" anchor="t" anchorCtr="0">
            <a:noAutofit/>
          </a:bodyPr>
          <a:lstStyle/>
          <a:p>
            <a:pPr marL="0" indent="0"/>
            <a:endParaRPr/>
          </a:p>
        </p:txBody>
      </p:sp>
      <p:sp>
        <p:nvSpPr>
          <p:cNvPr id="122" name="Google Shape;122;p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70000" y="1943100"/>
            <a:ext cx="10464800" cy="2997200"/>
          </a:xfrm>
          <a:prstGeom prst="rect">
            <a:avLst/>
          </a:prstGeom>
          <a:noFill/>
          <a:ln>
            <a:noFill/>
          </a:ln>
        </p:spPr>
        <p:txBody>
          <a:bodyPr spcFirstLastPara="1" wrap="square" lIns="50800" tIns="50800" rIns="50800" bIns="50800" anchor="b" anchorCtr="0"/>
          <a:lstStyle>
            <a:lvl1pPr lvl="0" algn="ctr">
              <a:lnSpc>
                <a:spcPct val="100000"/>
              </a:lnSpc>
              <a:spcBef>
                <a:spcPts val="0"/>
              </a:spcBef>
              <a:spcAft>
                <a:spcPts val="0"/>
              </a:spcAft>
              <a:buClr>
                <a:srgbClr val="EEEEEE"/>
              </a:buClr>
              <a:buSzPts val="6400"/>
              <a:buFont typeface="Arial"/>
              <a:buNone/>
              <a:defRPr sz="6400"/>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11" name="Google Shape;11;p2"/>
          <p:cNvSpPr txBox="1">
            <a:spLocks noGrp="1"/>
          </p:cNvSpPr>
          <p:nvPr>
            <p:ph type="body" idx="1"/>
          </p:nvPr>
        </p:nvSpPr>
        <p:spPr>
          <a:xfrm>
            <a:off x="1270000" y="5029200"/>
            <a:ext cx="10464800" cy="21844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EEEEEE"/>
              </a:buClr>
              <a:buSzPts val="2400"/>
              <a:buFont typeface="Helvetica Neue"/>
              <a:buNone/>
              <a:defRPr sz="2400"/>
            </a:lvl1pPr>
            <a:lvl2pPr marL="914400" lvl="1" indent="-228600" algn="ctr">
              <a:lnSpc>
                <a:spcPct val="100000"/>
              </a:lnSpc>
              <a:spcBef>
                <a:spcPts val="0"/>
              </a:spcBef>
              <a:spcAft>
                <a:spcPts val="0"/>
              </a:spcAft>
              <a:buClr>
                <a:srgbClr val="EEEEEE"/>
              </a:buClr>
              <a:buSzPts val="2400"/>
              <a:buFont typeface="Helvetica Neue"/>
              <a:buNone/>
              <a:defRPr sz="2400"/>
            </a:lvl2pPr>
            <a:lvl3pPr marL="1371600" lvl="2" indent="-228600" algn="ctr">
              <a:lnSpc>
                <a:spcPct val="100000"/>
              </a:lnSpc>
              <a:spcBef>
                <a:spcPts val="0"/>
              </a:spcBef>
              <a:spcAft>
                <a:spcPts val="0"/>
              </a:spcAft>
              <a:buClr>
                <a:srgbClr val="EEEEEE"/>
              </a:buClr>
              <a:buSzPts val="2400"/>
              <a:buFont typeface="Helvetica Neue"/>
              <a:buNone/>
              <a:defRPr sz="2400"/>
            </a:lvl3pPr>
            <a:lvl4pPr marL="1828800" lvl="3" indent="-228600" algn="ctr">
              <a:lnSpc>
                <a:spcPct val="100000"/>
              </a:lnSpc>
              <a:spcBef>
                <a:spcPts val="0"/>
              </a:spcBef>
              <a:spcAft>
                <a:spcPts val="0"/>
              </a:spcAft>
              <a:buClr>
                <a:srgbClr val="EEEEEE"/>
              </a:buClr>
              <a:buSzPts val="2400"/>
              <a:buFont typeface="Helvetica Neue"/>
              <a:buNone/>
              <a:defRPr sz="2400"/>
            </a:lvl4pPr>
            <a:lvl5pPr marL="2286000" lvl="4" indent="-228600" algn="ctr">
              <a:lnSpc>
                <a:spcPct val="100000"/>
              </a:lnSpc>
              <a:spcBef>
                <a:spcPts val="0"/>
              </a:spcBef>
              <a:spcAft>
                <a:spcPts val="0"/>
              </a:spcAft>
              <a:buClr>
                <a:srgbClr val="EEEEEE"/>
              </a:buClr>
              <a:buSzPts val="2400"/>
              <a:buFont typeface="Helvetica Neue"/>
              <a:buNone/>
              <a:defRPr sz="2400"/>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12" name="Google Shape;12;p2"/>
          <p:cNvSpPr txBox="1">
            <a:spLocks noGrp="1"/>
          </p:cNvSpPr>
          <p:nvPr>
            <p:ph type="sldNum" idx="12"/>
          </p:nvPr>
        </p:nvSpPr>
        <p:spPr>
          <a:xfrm>
            <a:off x="6305296" y="9017050"/>
            <a:ext cx="406909" cy="380900"/>
          </a:xfrm>
          <a:prstGeom prst="rect">
            <a:avLst/>
          </a:prstGeom>
          <a:noFill/>
          <a:ln>
            <a:noFill/>
          </a:ln>
        </p:spPr>
        <p:txBody>
          <a:bodyPr spcFirstLastPara="1" wrap="square" lIns="50800" tIns="50800" rIns="50800" bIns="50800" anchor="ctr"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1270000" y="6362700"/>
            <a:ext cx="10464800" cy="6477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1200"/>
              </a:spcBef>
              <a:spcAft>
                <a:spcPts val="0"/>
              </a:spcAft>
              <a:buClr>
                <a:srgbClr val="222222"/>
              </a:buClr>
              <a:buSzPts val="3600"/>
              <a:buFont typeface="Helvetica Neue"/>
              <a:buNone/>
              <a:defRPr sz="3600">
                <a:solidFill>
                  <a:srgbClr val="222222"/>
                </a:solidFill>
              </a:defRPr>
            </a:lvl1pPr>
            <a:lvl2pPr marL="914400" lvl="1" indent="-302894" algn="l">
              <a:lnSpc>
                <a:spcPct val="100000"/>
              </a:lnSpc>
              <a:spcBef>
                <a:spcPts val="4200"/>
              </a:spcBef>
              <a:spcAft>
                <a:spcPts val="0"/>
              </a:spcAft>
              <a:buClr>
                <a:srgbClr val="EEEEEE"/>
              </a:buClr>
              <a:buSzPts val="1170"/>
              <a:buChar char="•"/>
              <a:defRPr/>
            </a:lvl2pPr>
            <a:lvl3pPr marL="1371600" lvl="2" indent="-302894" algn="l">
              <a:lnSpc>
                <a:spcPct val="100000"/>
              </a:lnSpc>
              <a:spcBef>
                <a:spcPts val="4200"/>
              </a:spcBef>
              <a:spcAft>
                <a:spcPts val="0"/>
              </a:spcAft>
              <a:buClr>
                <a:srgbClr val="EEEEEE"/>
              </a:buClr>
              <a:buSzPts val="1170"/>
              <a:buChar char="•"/>
              <a:defRPr/>
            </a:lvl3pPr>
            <a:lvl4pPr marL="1828800" lvl="3" indent="-302894" algn="l">
              <a:lnSpc>
                <a:spcPct val="100000"/>
              </a:lnSpc>
              <a:spcBef>
                <a:spcPts val="4200"/>
              </a:spcBef>
              <a:spcAft>
                <a:spcPts val="0"/>
              </a:spcAft>
              <a:buClr>
                <a:srgbClr val="EEEEEE"/>
              </a:buClr>
              <a:buSzPts val="1170"/>
              <a:buChar char="•"/>
              <a:defRPr/>
            </a:lvl4pPr>
            <a:lvl5pPr marL="2286000" lvl="4" indent="-302895" algn="l">
              <a:lnSpc>
                <a:spcPct val="100000"/>
              </a:lnSpc>
              <a:spcBef>
                <a:spcPts val="4200"/>
              </a:spcBef>
              <a:spcAft>
                <a:spcPts val="0"/>
              </a:spcAft>
              <a:buClr>
                <a:srgbClr val="EEEEEE"/>
              </a:buClr>
              <a:buSzPts val="1170"/>
              <a:buChar char="•"/>
              <a:defRPr/>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53" name="Google Shape;53;p11"/>
          <p:cNvSpPr txBox="1">
            <a:spLocks noGrp="1"/>
          </p:cNvSpPr>
          <p:nvPr>
            <p:ph type="body" idx="2"/>
          </p:nvPr>
        </p:nvSpPr>
        <p:spPr>
          <a:xfrm>
            <a:off x="1270000" y="4241799"/>
            <a:ext cx="10464800" cy="736601"/>
          </a:xfrm>
          <a:prstGeom prst="rect">
            <a:avLst/>
          </a:prstGeom>
          <a:noFill/>
          <a:ln>
            <a:noFill/>
          </a:ln>
        </p:spPr>
        <p:txBody>
          <a:bodyPr spcFirstLastPara="1" wrap="square" lIns="50800" tIns="50800" rIns="50800" bIns="50800" anchor="ctr" anchorCtr="0"/>
          <a:lstStyle>
            <a:lvl1pPr marL="457200" lvl="0" indent="-228600" algn="ctr">
              <a:lnSpc>
                <a:spcPct val="120000"/>
              </a:lnSpc>
              <a:spcBef>
                <a:spcPts val="4200"/>
              </a:spcBef>
              <a:spcAft>
                <a:spcPts val="0"/>
              </a:spcAft>
              <a:buClr>
                <a:srgbClr val="EEEEEE"/>
              </a:buClr>
              <a:buSzPts val="4200"/>
              <a:buFont typeface="Arial"/>
              <a:buNone/>
              <a:defRPr sz="4200" b="1">
                <a:latin typeface="Arial"/>
                <a:ea typeface="Arial"/>
                <a:cs typeface="Arial"/>
                <a:sym typeface="Arial"/>
              </a:defRPr>
            </a:lvl1pPr>
            <a:lvl2pPr marL="914400" lvl="1" indent="-302894" algn="l">
              <a:lnSpc>
                <a:spcPct val="100000"/>
              </a:lnSpc>
              <a:spcBef>
                <a:spcPts val="4200"/>
              </a:spcBef>
              <a:spcAft>
                <a:spcPts val="0"/>
              </a:spcAft>
              <a:buClr>
                <a:srgbClr val="EEEEEE"/>
              </a:buClr>
              <a:buSzPts val="1170"/>
              <a:buChar char="•"/>
              <a:defRPr/>
            </a:lvl2pPr>
            <a:lvl3pPr marL="1371600" lvl="2" indent="-302894" algn="l">
              <a:lnSpc>
                <a:spcPct val="100000"/>
              </a:lnSpc>
              <a:spcBef>
                <a:spcPts val="4200"/>
              </a:spcBef>
              <a:spcAft>
                <a:spcPts val="0"/>
              </a:spcAft>
              <a:buClr>
                <a:srgbClr val="EEEEEE"/>
              </a:buClr>
              <a:buSzPts val="1170"/>
              <a:buChar char="•"/>
              <a:defRPr/>
            </a:lvl3pPr>
            <a:lvl4pPr marL="1828800" lvl="3" indent="-302894" algn="l">
              <a:lnSpc>
                <a:spcPct val="100000"/>
              </a:lnSpc>
              <a:spcBef>
                <a:spcPts val="4200"/>
              </a:spcBef>
              <a:spcAft>
                <a:spcPts val="0"/>
              </a:spcAft>
              <a:buClr>
                <a:srgbClr val="EEEEEE"/>
              </a:buClr>
              <a:buSzPts val="1170"/>
              <a:buChar char="•"/>
              <a:defRPr/>
            </a:lvl4pPr>
            <a:lvl5pPr marL="2286000" lvl="4" indent="-302895" algn="l">
              <a:lnSpc>
                <a:spcPct val="100000"/>
              </a:lnSpc>
              <a:spcBef>
                <a:spcPts val="4200"/>
              </a:spcBef>
              <a:spcAft>
                <a:spcPts val="0"/>
              </a:spcAft>
              <a:buClr>
                <a:srgbClr val="EEEEEE"/>
              </a:buClr>
              <a:buSzPts val="1170"/>
              <a:buChar char="•"/>
              <a:defRPr/>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54" name="Google Shape;54;p11"/>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2"/>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57" name="Google Shape;57;p12"/>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
        <p:cNvGrpSpPr/>
        <p:nvPr/>
      </p:nvGrpSpPr>
      <p:grpSpPr>
        <a:xfrm>
          <a:off x="0" y="0"/>
          <a:ext cx="0" cy="0"/>
          <a:chOff x="0" y="0"/>
          <a:chExt cx="0" cy="0"/>
        </a:xfrm>
      </p:grpSpPr>
      <p:sp>
        <p:nvSpPr>
          <p:cNvPr id="59" name="Google Shape;59;p13"/>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Alt">
  <p:cSld name="Blank - Al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Alt 2">
  <p:cSld name="Blank - Alt 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Vertical"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descr="Line"/>
          <p:cNvPicPr preferRelativeResize="0"/>
          <p:nvPr/>
        </p:nvPicPr>
        <p:blipFill rotWithShape="1">
          <a:blip r:embed="rId3">
            <a:alphaModFix/>
          </a:blip>
          <a:srcRect/>
          <a:stretch/>
        </p:blipFill>
        <p:spPr>
          <a:xfrm>
            <a:off x="1286047" y="5082129"/>
            <a:ext cx="4512624" cy="71848"/>
          </a:xfrm>
          <a:prstGeom prst="rect">
            <a:avLst/>
          </a:prstGeom>
          <a:noFill/>
          <a:ln>
            <a:noFill/>
          </a:ln>
        </p:spPr>
      </p:pic>
      <p:sp>
        <p:nvSpPr>
          <p:cNvPr id="15" name="Google Shape;15;p3"/>
          <p:cNvSpPr>
            <a:spLocks noGrp="1"/>
          </p:cNvSpPr>
          <p:nvPr>
            <p:ph type="pic" idx="2"/>
          </p:nvPr>
        </p:nvSpPr>
        <p:spPr>
          <a:xfrm>
            <a:off x="6807200" y="762000"/>
            <a:ext cx="5334000" cy="8229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16" name="Google Shape;16;p3"/>
          <p:cNvSpPr txBox="1">
            <a:spLocks noGrp="1"/>
          </p:cNvSpPr>
          <p:nvPr>
            <p:ph type="title"/>
          </p:nvPr>
        </p:nvSpPr>
        <p:spPr>
          <a:xfrm>
            <a:off x="762000" y="774700"/>
            <a:ext cx="5588000" cy="4102100"/>
          </a:xfrm>
          <a:prstGeom prst="rect">
            <a:avLst/>
          </a:prstGeom>
          <a:noFill/>
          <a:ln>
            <a:noFill/>
          </a:ln>
        </p:spPr>
        <p:txBody>
          <a:bodyPr spcFirstLastPara="1" wrap="square" lIns="50800" tIns="50800" rIns="50800" bIns="50800" anchor="b" anchorCtr="0"/>
          <a:lstStyle>
            <a:lvl1pPr lvl="0" algn="ctr">
              <a:lnSpc>
                <a:spcPct val="100000"/>
              </a:lnSpc>
              <a:spcBef>
                <a:spcPts val="0"/>
              </a:spcBef>
              <a:spcAft>
                <a:spcPts val="0"/>
              </a:spcAft>
              <a:buClr>
                <a:srgbClr val="EEEEEE"/>
              </a:buClr>
              <a:buSzPts val="1800"/>
              <a:buNone/>
              <a:defRPr/>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17" name="Google Shape;17;p3"/>
          <p:cNvSpPr txBox="1">
            <a:spLocks noGrp="1"/>
          </p:cNvSpPr>
          <p:nvPr>
            <p:ph type="body" idx="1"/>
          </p:nvPr>
        </p:nvSpPr>
        <p:spPr>
          <a:xfrm>
            <a:off x="762000" y="5372100"/>
            <a:ext cx="5588000" cy="36195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EEEEEE"/>
              </a:buClr>
              <a:buSzPts val="2400"/>
              <a:buFont typeface="Helvetica Neue"/>
              <a:buNone/>
              <a:defRPr sz="2400"/>
            </a:lvl1pPr>
            <a:lvl2pPr marL="914400" lvl="1" indent="-228600" algn="ctr">
              <a:lnSpc>
                <a:spcPct val="100000"/>
              </a:lnSpc>
              <a:spcBef>
                <a:spcPts val="0"/>
              </a:spcBef>
              <a:spcAft>
                <a:spcPts val="0"/>
              </a:spcAft>
              <a:buClr>
                <a:srgbClr val="EEEEEE"/>
              </a:buClr>
              <a:buSzPts val="2400"/>
              <a:buFont typeface="Helvetica Neue"/>
              <a:buNone/>
              <a:defRPr sz="2400"/>
            </a:lvl2pPr>
            <a:lvl3pPr marL="1371600" lvl="2" indent="-228600" algn="ctr">
              <a:lnSpc>
                <a:spcPct val="100000"/>
              </a:lnSpc>
              <a:spcBef>
                <a:spcPts val="0"/>
              </a:spcBef>
              <a:spcAft>
                <a:spcPts val="0"/>
              </a:spcAft>
              <a:buClr>
                <a:srgbClr val="EEEEEE"/>
              </a:buClr>
              <a:buSzPts val="2400"/>
              <a:buFont typeface="Helvetica Neue"/>
              <a:buNone/>
              <a:defRPr sz="2400"/>
            </a:lvl3pPr>
            <a:lvl4pPr marL="1828800" lvl="3" indent="-228600" algn="ctr">
              <a:lnSpc>
                <a:spcPct val="100000"/>
              </a:lnSpc>
              <a:spcBef>
                <a:spcPts val="0"/>
              </a:spcBef>
              <a:spcAft>
                <a:spcPts val="0"/>
              </a:spcAft>
              <a:buClr>
                <a:srgbClr val="EEEEEE"/>
              </a:buClr>
              <a:buSzPts val="2400"/>
              <a:buFont typeface="Helvetica Neue"/>
              <a:buNone/>
              <a:defRPr sz="2400"/>
            </a:lvl4pPr>
            <a:lvl5pPr marL="2286000" lvl="4" indent="-228600" algn="ctr">
              <a:lnSpc>
                <a:spcPct val="100000"/>
              </a:lnSpc>
              <a:spcBef>
                <a:spcPts val="0"/>
              </a:spcBef>
              <a:spcAft>
                <a:spcPts val="0"/>
              </a:spcAft>
              <a:buClr>
                <a:srgbClr val="EEEEEE"/>
              </a:buClr>
              <a:buSzPts val="2400"/>
              <a:buFont typeface="Helvetica Neue"/>
              <a:buNone/>
              <a:defRPr sz="2400"/>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18" name="Google Shape;18;p3"/>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Horizontal">
  <p:cSld name="Photo - Horizontal">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4" descr="Line"/>
          <p:cNvPicPr preferRelativeResize="0"/>
          <p:nvPr/>
        </p:nvPicPr>
        <p:blipFill rotWithShape="1">
          <a:blip r:embed="rId3">
            <a:alphaModFix/>
          </a:blip>
          <a:srcRect/>
          <a:stretch/>
        </p:blipFill>
        <p:spPr>
          <a:xfrm>
            <a:off x="4734473" y="8193634"/>
            <a:ext cx="3457771" cy="71843"/>
          </a:xfrm>
          <a:prstGeom prst="rect">
            <a:avLst/>
          </a:prstGeom>
          <a:noFill/>
          <a:ln>
            <a:noFill/>
          </a:ln>
        </p:spPr>
      </p:pic>
      <p:sp>
        <p:nvSpPr>
          <p:cNvPr id="21" name="Google Shape;21;p4"/>
          <p:cNvSpPr>
            <a:spLocks noGrp="1"/>
          </p:cNvSpPr>
          <p:nvPr>
            <p:ph type="pic" idx="2"/>
          </p:nvPr>
        </p:nvSpPr>
        <p:spPr>
          <a:xfrm>
            <a:off x="387350" y="400050"/>
            <a:ext cx="12217401" cy="6267286"/>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22" name="Google Shape;22;p4"/>
          <p:cNvSpPr txBox="1">
            <a:spLocks noGrp="1"/>
          </p:cNvSpPr>
          <p:nvPr>
            <p:ph type="title"/>
          </p:nvPr>
        </p:nvSpPr>
        <p:spPr>
          <a:xfrm>
            <a:off x="635000" y="6845300"/>
            <a:ext cx="11734800" cy="1219200"/>
          </a:xfrm>
          <a:prstGeom prst="rect">
            <a:avLst/>
          </a:prstGeom>
          <a:noFill/>
          <a:ln>
            <a:noFill/>
          </a:ln>
        </p:spPr>
        <p:txBody>
          <a:bodyPr spcFirstLastPara="1" wrap="square" lIns="50800" tIns="50800" rIns="50800" bIns="50800" anchor="b" anchorCtr="0"/>
          <a:lstStyle>
            <a:lvl1pPr lvl="0" algn="ctr">
              <a:lnSpc>
                <a:spcPct val="100000"/>
              </a:lnSpc>
              <a:spcBef>
                <a:spcPts val="0"/>
              </a:spcBef>
              <a:spcAft>
                <a:spcPts val="0"/>
              </a:spcAft>
              <a:buClr>
                <a:srgbClr val="EEEEEE"/>
              </a:buClr>
              <a:buSzPts val="6400"/>
              <a:buFont typeface="Arial"/>
              <a:buNone/>
              <a:defRPr sz="6400"/>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23" name="Google Shape;23;p4"/>
          <p:cNvSpPr txBox="1">
            <a:spLocks noGrp="1"/>
          </p:cNvSpPr>
          <p:nvPr>
            <p:ph type="body" idx="1"/>
          </p:nvPr>
        </p:nvSpPr>
        <p:spPr>
          <a:xfrm>
            <a:off x="635000" y="8318500"/>
            <a:ext cx="11734800" cy="876300"/>
          </a:xfrm>
          <a:prstGeom prst="rect">
            <a:avLst/>
          </a:prstGeom>
          <a:noFill/>
          <a:ln>
            <a:noFill/>
          </a:ln>
        </p:spPr>
        <p:txBody>
          <a:bodyPr spcFirstLastPara="1" wrap="square" lIns="50800" tIns="50800" rIns="50800" bIns="50800" anchor="t" anchorCtr="0"/>
          <a:lstStyle>
            <a:lvl1pPr marL="457200" lvl="0" indent="-228600" algn="ctr">
              <a:lnSpc>
                <a:spcPct val="100000"/>
              </a:lnSpc>
              <a:spcBef>
                <a:spcPts val="0"/>
              </a:spcBef>
              <a:spcAft>
                <a:spcPts val="0"/>
              </a:spcAft>
              <a:buClr>
                <a:srgbClr val="EEEEEE"/>
              </a:buClr>
              <a:buSzPts val="2400"/>
              <a:buFont typeface="Helvetica Neue"/>
              <a:buNone/>
              <a:defRPr sz="2400"/>
            </a:lvl1pPr>
            <a:lvl2pPr marL="914400" lvl="1" indent="-228600" algn="ctr">
              <a:lnSpc>
                <a:spcPct val="100000"/>
              </a:lnSpc>
              <a:spcBef>
                <a:spcPts val="0"/>
              </a:spcBef>
              <a:spcAft>
                <a:spcPts val="0"/>
              </a:spcAft>
              <a:buClr>
                <a:srgbClr val="EEEEEE"/>
              </a:buClr>
              <a:buSzPts val="2400"/>
              <a:buFont typeface="Helvetica Neue"/>
              <a:buNone/>
              <a:defRPr sz="2400"/>
            </a:lvl2pPr>
            <a:lvl3pPr marL="1371600" lvl="2" indent="-228600" algn="ctr">
              <a:lnSpc>
                <a:spcPct val="100000"/>
              </a:lnSpc>
              <a:spcBef>
                <a:spcPts val="0"/>
              </a:spcBef>
              <a:spcAft>
                <a:spcPts val="0"/>
              </a:spcAft>
              <a:buClr>
                <a:srgbClr val="EEEEEE"/>
              </a:buClr>
              <a:buSzPts val="2400"/>
              <a:buFont typeface="Helvetica Neue"/>
              <a:buNone/>
              <a:defRPr sz="2400"/>
            </a:lvl3pPr>
            <a:lvl4pPr marL="1828800" lvl="3" indent="-228600" algn="ctr">
              <a:lnSpc>
                <a:spcPct val="100000"/>
              </a:lnSpc>
              <a:spcBef>
                <a:spcPts val="0"/>
              </a:spcBef>
              <a:spcAft>
                <a:spcPts val="0"/>
              </a:spcAft>
              <a:buClr>
                <a:srgbClr val="EEEEEE"/>
              </a:buClr>
              <a:buSzPts val="2400"/>
              <a:buFont typeface="Helvetica Neue"/>
              <a:buNone/>
              <a:defRPr sz="2400"/>
            </a:lvl4pPr>
            <a:lvl5pPr marL="2286000" lvl="4" indent="-228600" algn="ctr">
              <a:lnSpc>
                <a:spcPct val="100000"/>
              </a:lnSpc>
              <a:spcBef>
                <a:spcPts val="0"/>
              </a:spcBef>
              <a:spcAft>
                <a:spcPts val="0"/>
              </a:spcAft>
              <a:buClr>
                <a:srgbClr val="EEEEEE"/>
              </a:buClr>
              <a:buSzPts val="2400"/>
              <a:buFont typeface="Helvetica Neue"/>
              <a:buNone/>
              <a:defRPr sz="2400"/>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24" name="Google Shape;24;p4"/>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cSld name="Title - Cent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270000" y="3505200"/>
            <a:ext cx="10464800" cy="27305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EEEEEE"/>
              </a:buClr>
              <a:buSzPts val="6400"/>
              <a:buFont typeface="Arial"/>
              <a:buNone/>
              <a:defRPr sz="6400"/>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27" name="Google Shape;27;p5"/>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8"/>
        <p:cNvGrpSpPr/>
        <p:nvPr/>
      </p:nvGrpSpPr>
      <p:grpSpPr>
        <a:xfrm>
          <a:off x="0" y="0"/>
          <a:ext cx="0" cy="0"/>
          <a:chOff x="0" y="0"/>
          <a:chExt cx="0" cy="0"/>
        </a:xfrm>
      </p:grpSpPr>
      <p:pic>
        <p:nvPicPr>
          <p:cNvPr id="29" name="Google Shape;29;p6" descr="Line"/>
          <p:cNvPicPr preferRelativeResize="0"/>
          <p:nvPr/>
        </p:nvPicPr>
        <p:blipFill rotWithShape="1">
          <a:blip r:embed="rId2">
            <a:alphaModFix/>
          </a:blip>
          <a:srcRect/>
          <a:stretch/>
        </p:blipFill>
        <p:spPr>
          <a:xfrm>
            <a:off x="1060083" y="2732634"/>
            <a:ext cx="10908152" cy="71905"/>
          </a:xfrm>
          <a:prstGeom prst="rect">
            <a:avLst/>
          </a:prstGeom>
          <a:noFill/>
          <a:ln>
            <a:noFill/>
          </a:ln>
        </p:spPr>
      </p:pic>
      <p:sp>
        <p:nvSpPr>
          <p:cNvPr id="30" name="Google Shape;30;p6"/>
          <p:cNvSpPr txBox="1">
            <a:spLocks noGrp="1"/>
          </p:cNvSpPr>
          <p:nvPr>
            <p:ph type="title"/>
          </p:nvPr>
        </p:nvSpPr>
        <p:spPr>
          <a:xfrm>
            <a:off x="1270000" y="698500"/>
            <a:ext cx="10464800" cy="19050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EEEEEE"/>
              </a:buClr>
              <a:buSzPts val="1800"/>
              <a:buNone/>
              <a:defRPr/>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31" name="Google Shape;31;p6"/>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pic>
        <p:nvPicPr>
          <p:cNvPr id="33" name="Google Shape;33;p7" descr="Line"/>
          <p:cNvPicPr preferRelativeResize="0"/>
          <p:nvPr/>
        </p:nvPicPr>
        <p:blipFill rotWithShape="1">
          <a:blip r:embed="rId2">
            <a:alphaModFix/>
          </a:blip>
          <a:srcRect/>
          <a:stretch/>
        </p:blipFill>
        <p:spPr>
          <a:xfrm>
            <a:off x="1060083" y="2732634"/>
            <a:ext cx="10908152" cy="71905"/>
          </a:xfrm>
          <a:prstGeom prst="rect">
            <a:avLst/>
          </a:prstGeom>
          <a:noFill/>
          <a:ln>
            <a:noFill/>
          </a:ln>
        </p:spPr>
      </p:pic>
      <p:sp>
        <p:nvSpPr>
          <p:cNvPr id="34" name="Google Shape;34;p7"/>
          <p:cNvSpPr txBox="1">
            <a:spLocks noGrp="1"/>
          </p:cNvSpPr>
          <p:nvPr>
            <p:ph type="title"/>
          </p:nvPr>
        </p:nvSpPr>
        <p:spPr>
          <a:xfrm>
            <a:off x="1270000" y="698500"/>
            <a:ext cx="10464800" cy="19050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EEEEEE"/>
              </a:buClr>
              <a:buSzPts val="1800"/>
              <a:buNone/>
              <a:defRPr/>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35" name="Google Shape;35;p7"/>
          <p:cNvSpPr txBox="1">
            <a:spLocks noGrp="1"/>
          </p:cNvSpPr>
          <p:nvPr>
            <p:ph type="body" idx="1"/>
          </p:nvPr>
        </p:nvSpPr>
        <p:spPr>
          <a:xfrm>
            <a:off x="1270000" y="3263900"/>
            <a:ext cx="10464800" cy="5715000"/>
          </a:xfrm>
          <a:prstGeom prst="rect">
            <a:avLst/>
          </a:prstGeom>
          <a:noFill/>
          <a:ln>
            <a:noFill/>
          </a:ln>
        </p:spPr>
        <p:txBody>
          <a:bodyPr spcFirstLastPara="1" wrap="square" lIns="50800" tIns="50800" rIns="50800" bIns="50800" anchor="ctr" anchorCtr="0"/>
          <a:lstStyle>
            <a:lvl1pPr marL="457200" lvl="0" indent="-302895" algn="l">
              <a:lnSpc>
                <a:spcPct val="100000"/>
              </a:lnSpc>
              <a:spcBef>
                <a:spcPts val="4200"/>
              </a:spcBef>
              <a:spcAft>
                <a:spcPts val="0"/>
              </a:spcAft>
              <a:buClr>
                <a:srgbClr val="EEEEEE"/>
              </a:buClr>
              <a:buSzPts val="1170"/>
              <a:buChar char="•"/>
              <a:defRPr/>
            </a:lvl1pPr>
            <a:lvl2pPr marL="914400" lvl="1" indent="-302894" algn="l">
              <a:lnSpc>
                <a:spcPct val="100000"/>
              </a:lnSpc>
              <a:spcBef>
                <a:spcPts val="4200"/>
              </a:spcBef>
              <a:spcAft>
                <a:spcPts val="0"/>
              </a:spcAft>
              <a:buClr>
                <a:srgbClr val="EEEEEE"/>
              </a:buClr>
              <a:buSzPts val="1170"/>
              <a:buChar char="•"/>
              <a:defRPr/>
            </a:lvl2pPr>
            <a:lvl3pPr marL="1371600" lvl="2" indent="-302894" algn="l">
              <a:lnSpc>
                <a:spcPct val="100000"/>
              </a:lnSpc>
              <a:spcBef>
                <a:spcPts val="4200"/>
              </a:spcBef>
              <a:spcAft>
                <a:spcPts val="0"/>
              </a:spcAft>
              <a:buClr>
                <a:srgbClr val="EEEEEE"/>
              </a:buClr>
              <a:buSzPts val="1170"/>
              <a:buChar char="•"/>
              <a:defRPr/>
            </a:lvl3pPr>
            <a:lvl4pPr marL="1828800" lvl="3" indent="-302894" algn="l">
              <a:lnSpc>
                <a:spcPct val="100000"/>
              </a:lnSpc>
              <a:spcBef>
                <a:spcPts val="4200"/>
              </a:spcBef>
              <a:spcAft>
                <a:spcPts val="0"/>
              </a:spcAft>
              <a:buClr>
                <a:srgbClr val="EEEEEE"/>
              </a:buClr>
              <a:buSzPts val="1170"/>
              <a:buChar char="•"/>
              <a:defRPr/>
            </a:lvl4pPr>
            <a:lvl5pPr marL="2286000" lvl="4" indent="-302895" algn="l">
              <a:lnSpc>
                <a:spcPct val="100000"/>
              </a:lnSpc>
              <a:spcBef>
                <a:spcPts val="4200"/>
              </a:spcBef>
              <a:spcAft>
                <a:spcPts val="0"/>
              </a:spcAft>
              <a:buClr>
                <a:srgbClr val="EEEEEE"/>
              </a:buClr>
              <a:buSzPts val="1170"/>
              <a:buChar char="•"/>
              <a:defRPr/>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36" name="Google Shape;36;p7"/>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7"/>
        <p:cNvGrpSpPr/>
        <p:nvPr/>
      </p:nvGrpSpPr>
      <p:grpSpPr>
        <a:xfrm>
          <a:off x="0" y="0"/>
          <a:ext cx="0" cy="0"/>
          <a:chOff x="0" y="0"/>
          <a:chExt cx="0" cy="0"/>
        </a:xfrm>
      </p:grpSpPr>
      <p:pic>
        <p:nvPicPr>
          <p:cNvPr id="38" name="Google Shape;38;p8" descr="Line"/>
          <p:cNvPicPr preferRelativeResize="0"/>
          <p:nvPr/>
        </p:nvPicPr>
        <p:blipFill rotWithShape="1">
          <a:blip r:embed="rId2">
            <a:alphaModFix/>
          </a:blip>
          <a:srcRect/>
          <a:stretch/>
        </p:blipFill>
        <p:spPr>
          <a:xfrm>
            <a:off x="1060083" y="2732634"/>
            <a:ext cx="10908152" cy="71905"/>
          </a:xfrm>
          <a:prstGeom prst="rect">
            <a:avLst/>
          </a:prstGeom>
          <a:noFill/>
          <a:ln>
            <a:noFill/>
          </a:ln>
        </p:spPr>
      </p:pic>
      <p:sp>
        <p:nvSpPr>
          <p:cNvPr id="39" name="Google Shape;39;p8"/>
          <p:cNvSpPr>
            <a:spLocks noGrp="1"/>
          </p:cNvSpPr>
          <p:nvPr>
            <p:ph type="pic" idx="2"/>
          </p:nvPr>
        </p:nvSpPr>
        <p:spPr>
          <a:xfrm>
            <a:off x="1181100" y="3380452"/>
            <a:ext cx="5461000" cy="5308601"/>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40" name="Google Shape;40;p8"/>
          <p:cNvSpPr txBox="1">
            <a:spLocks noGrp="1"/>
          </p:cNvSpPr>
          <p:nvPr>
            <p:ph type="title"/>
          </p:nvPr>
        </p:nvSpPr>
        <p:spPr>
          <a:xfrm>
            <a:off x="1270000" y="698500"/>
            <a:ext cx="10464800" cy="1905000"/>
          </a:xfrm>
          <a:prstGeom prst="rect">
            <a:avLst/>
          </a:prstGeom>
          <a:noFill/>
          <a:ln>
            <a:noFill/>
          </a:ln>
        </p:spPr>
        <p:txBody>
          <a:bodyPr spcFirstLastPara="1" wrap="square" lIns="50800" tIns="50800" rIns="50800" bIns="50800" anchor="ctr" anchorCtr="0"/>
          <a:lstStyle>
            <a:lvl1pPr lvl="0" algn="ctr">
              <a:lnSpc>
                <a:spcPct val="100000"/>
              </a:lnSpc>
              <a:spcBef>
                <a:spcPts val="0"/>
              </a:spcBef>
              <a:spcAft>
                <a:spcPts val="0"/>
              </a:spcAft>
              <a:buClr>
                <a:srgbClr val="EEEEEE"/>
              </a:buClr>
              <a:buSzPts val="1800"/>
              <a:buNone/>
              <a:defRPr/>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41" name="Google Shape;41;p8"/>
          <p:cNvSpPr txBox="1">
            <a:spLocks noGrp="1"/>
          </p:cNvSpPr>
          <p:nvPr>
            <p:ph type="body" idx="1"/>
          </p:nvPr>
        </p:nvSpPr>
        <p:spPr>
          <a:xfrm>
            <a:off x="7200900" y="3340100"/>
            <a:ext cx="4826000" cy="5384800"/>
          </a:xfrm>
          <a:prstGeom prst="rect">
            <a:avLst/>
          </a:prstGeom>
          <a:noFill/>
          <a:ln>
            <a:noFill/>
          </a:ln>
        </p:spPr>
        <p:txBody>
          <a:bodyPr spcFirstLastPara="1" wrap="square" lIns="50800" tIns="50800" rIns="50800" bIns="50800" anchor="ctr" anchorCtr="0"/>
          <a:lstStyle>
            <a:lvl1pPr marL="457200" lvl="0" indent="-335915" algn="l">
              <a:lnSpc>
                <a:spcPct val="100000"/>
              </a:lnSpc>
              <a:spcBef>
                <a:spcPts val="3000"/>
              </a:spcBef>
              <a:spcAft>
                <a:spcPts val="0"/>
              </a:spcAft>
              <a:buClr>
                <a:srgbClr val="EEEEEE"/>
              </a:buClr>
              <a:buSzPts val="1690"/>
              <a:buFont typeface="Helvetica Neue"/>
              <a:buChar char="•"/>
              <a:defRPr sz="2600"/>
            </a:lvl1pPr>
            <a:lvl2pPr marL="914400" lvl="1" indent="-335915" algn="l">
              <a:lnSpc>
                <a:spcPct val="100000"/>
              </a:lnSpc>
              <a:spcBef>
                <a:spcPts val="3000"/>
              </a:spcBef>
              <a:spcAft>
                <a:spcPts val="0"/>
              </a:spcAft>
              <a:buClr>
                <a:srgbClr val="EEEEEE"/>
              </a:buClr>
              <a:buSzPts val="1690"/>
              <a:buFont typeface="Helvetica Neue"/>
              <a:buChar char="•"/>
              <a:defRPr sz="2600"/>
            </a:lvl2pPr>
            <a:lvl3pPr marL="1371600" lvl="2" indent="-335914" algn="l">
              <a:lnSpc>
                <a:spcPct val="100000"/>
              </a:lnSpc>
              <a:spcBef>
                <a:spcPts val="3000"/>
              </a:spcBef>
              <a:spcAft>
                <a:spcPts val="0"/>
              </a:spcAft>
              <a:buClr>
                <a:srgbClr val="EEEEEE"/>
              </a:buClr>
              <a:buSzPts val="1690"/>
              <a:buFont typeface="Helvetica Neue"/>
              <a:buChar char="•"/>
              <a:defRPr sz="2600"/>
            </a:lvl3pPr>
            <a:lvl4pPr marL="1828800" lvl="3" indent="-335914" algn="l">
              <a:lnSpc>
                <a:spcPct val="100000"/>
              </a:lnSpc>
              <a:spcBef>
                <a:spcPts val="3000"/>
              </a:spcBef>
              <a:spcAft>
                <a:spcPts val="0"/>
              </a:spcAft>
              <a:buClr>
                <a:srgbClr val="EEEEEE"/>
              </a:buClr>
              <a:buSzPts val="1690"/>
              <a:buFont typeface="Helvetica Neue"/>
              <a:buChar char="•"/>
              <a:defRPr sz="2600"/>
            </a:lvl4pPr>
            <a:lvl5pPr marL="2286000" lvl="4" indent="-335914" algn="l">
              <a:lnSpc>
                <a:spcPct val="100000"/>
              </a:lnSpc>
              <a:spcBef>
                <a:spcPts val="3000"/>
              </a:spcBef>
              <a:spcAft>
                <a:spcPts val="0"/>
              </a:spcAft>
              <a:buClr>
                <a:srgbClr val="EEEEEE"/>
              </a:buClr>
              <a:buSzPts val="1690"/>
              <a:buFont typeface="Helvetica Neue"/>
              <a:buChar char="•"/>
              <a:defRPr sz="2600"/>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42" name="Google Shape;42;p8"/>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3"/>
        <p:cNvGrpSpPr/>
        <p:nvPr/>
      </p:nvGrpSpPr>
      <p:grpSpPr>
        <a:xfrm>
          <a:off x="0" y="0"/>
          <a:ext cx="0" cy="0"/>
          <a:chOff x="0" y="0"/>
          <a:chExt cx="0" cy="0"/>
        </a:xfrm>
      </p:grpSpPr>
      <p:sp>
        <p:nvSpPr>
          <p:cNvPr id="44" name="Google Shape;44;p9"/>
          <p:cNvSpPr txBox="1">
            <a:spLocks noGrp="1"/>
          </p:cNvSpPr>
          <p:nvPr>
            <p:ph type="body" idx="1"/>
          </p:nvPr>
        </p:nvSpPr>
        <p:spPr>
          <a:xfrm>
            <a:off x="1270000" y="1270000"/>
            <a:ext cx="10464800" cy="7213600"/>
          </a:xfrm>
          <a:prstGeom prst="rect">
            <a:avLst/>
          </a:prstGeom>
          <a:noFill/>
          <a:ln>
            <a:noFill/>
          </a:ln>
        </p:spPr>
        <p:txBody>
          <a:bodyPr spcFirstLastPara="1" wrap="square" lIns="50800" tIns="50800" rIns="50800" bIns="50800" anchor="ctr" anchorCtr="0"/>
          <a:lstStyle>
            <a:lvl1pPr marL="457200" lvl="0" indent="-302895" algn="l">
              <a:lnSpc>
                <a:spcPct val="100000"/>
              </a:lnSpc>
              <a:spcBef>
                <a:spcPts val="4200"/>
              </a:spcBef>
              <a:spcAft>
                <a:spcPts val="0"/>
              </a:spcAft>
              <a:buClr>
                <a:srgbClr val="EEEEEE"/>
              </a:buClr>
              <a:buSzPts val="1170"/>
              <a:buChar char="•"/>
              <a:defRPr/>
            </a:lvl1pPr>
            <a:lvl2pPr marL="914400" lvl="1" indent="-302894" algn="l">
              <a:lnSpc>
                <a:spcPct val="100000"/>
              </a:lnSpc>
              <a:spcBef>
                <a:spcPts val="4200"/>
              </a:spcBef>
              <a:spcAft>
                <a:spcPts val="0"/>
              </a:spcAft>
              <a:buClr>
                <a:srgbClr val="EEEEEE"/>
              </a:buClr>
              <a:buSzPts val="1170"/>
              <a:buChar char="•"/>
              <a:defRPr/>
            </a:lvl2pPr>
            <a:lvl3pPr marL="1371600" lvl="2" indent="-302894" algn="l">
              <a:lnSpc>
                <a:spcPct val="100000"/>
              </a:lnSpc>
              <a:spcBef>
                <a:spcPts val="4200"/>
              </a:spcBef>
              <a:spcAft>
                <a:spcPts val="0"/>
              </a:spcAft>
              <a:buClr>
                <a:srgbClr val="EEEEEE"/>
              </a:buClr>
              <a:buSzPts val="1170"/>
              <a:buChar char="•"/>
              <a:defRPr/>
            </a:lvl3pPr>
            <a:lvl4pPr marL="1828800" lvl="3" indent="-302894" algn="l">
              <a:lnSpc>
                <a:spcPct val="100000"/>
              </a:lnSpc>
              <a:spcBef>
                <a:spcPts val="4200"/>
              </a:spcBef>
              <a:spcAft>
                <a:spcPts val="0"/>
              </a:spcAft>
              <a:buClr>
                <a:srgbClr val="EEEEEE"/>
              </a:buClr>
              <a:buSzPts val="1170"/>
              <a:buChar char="•"/>
              <a:defRPr/>
            </a:lvl4pPr>
            <a:lvl5pPr marL="2286000" lvl="4" indent="-302895" algn="l">
              <a:lnSpc>
                <a:spcPct val="100000"/>
              </a:lnSpc>
              <a:spcBef>
                <a:spcPts val="4200"/>
              </a:spcBef>
              <a:spcAft>
                <a:spcPts val="0"/>
              </a:spcAft>
              <a:buClr>
                <a:srgbClr val="EEEEEE"/>
              </a:buClr>
              <a:buSzPts val="1170"/>
              <a:buChar char="•"/>
              <a:defRPr/>
            </a:lvl5pPr>
            <a:lvl6pPr marL="2743200" lvl="5" indent="-302895" algn="l">
              <a:lnSpc>
                <a:spcPct val="100000"/>
              </a:lnSpc>
              <a:spcBef>
                <a:spcPts val="4200"/>
              </a:spcBef>
              <a:spcAft>
                <a:spcPts val="0"/>
              </a:spcAft>
              <a:buClr>
                <a:srgbClr val="EEEEEE"/>
              </a:buClr>
              <a:buSzPts val="1170"/>
              <a:buChar char="•"/>
              <a:defRPr/>
            </a:lvl6pPr>
            <a:lvl7pPr marL="3200400" lvl="6" indent="-302895" algn="l">
              <a:lnSpc>
                <a:spcPct val="100000"/>
              </a:lnSpc>
              <a:spcBef>
                <a:spcPts val="4200"/>
              </a:spcBef>
              <a:spcAft>
                <a:spcPts val="0"/>
              </a:spcAft>
              <a:buClr>
                <a:srgbClr val="EEEEEE"/>
              </a:buClr>
              <a:buSzPts val="1170"/>
              <a:buChar char="•"/>
              <a:defRPr/>
            </a:lvl7pPr>
            <a:lvl8pPr marL="3657600" lvl="7" indent="-302895" algn="l">
              <a:lnSpc>
                <a:spcPct val="100000"/>
              </a:lnSpc>
              <a:spcBef>
                <a:spcPts val="4200"/>
              </a:spcBef>
              <a:spcAft>
                <a:spcPts val="0"/>
              </a:spcAft>
              <a:buClr>
                <a:srgbClr val="EEEEEE"/>
              </a:buClr>
              <a:buSzPts val="1170"/>
              <a:buChar char="•"/>
              <a:defRPr/>
            </a:lvl8pPr>
            <a:lvl9pPr marL="4114800" lvl="8" indent="-302895" algn="l">
              <a:lnSpc>
                <a:spcPct val="100000"/>
              </a:lnSpc>
              <a:spcBef>
                <a:spcPts val="4200"/>
              </a:spcBef>
              <a:spcAft>
                <a:spcPts val="0"/>
              </a:spcAft>
              <a:buClr>
                <a:srgbClr val="EEEEEE"/>
              </a:buClr>
              <a:buSzPts val="1170"/>
              <a:buChar char="•"/>
              <a:defRPr/>
            </a:lvl9pPr>
          </a:lstStyle>
          <a:p>
            <a:endParaRPr/>
          </a:p>
        </p:txBody>
      </p:sp>
      <p:sp>
        <p:nvSpPr>
          <p:cNvPr id="45" name="Google Shape;45;p9"/>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a:spLocks noGrp="1"/>
          </p:cNvSpPr>
          <p:nvPr>
            <p:ph type="pic" idx="2"/>
          </p:nvPr>
        </p:nvSpPr>
        <p:spPr>
          <a:xfrm>
            <a:off x="6692900" y="5082252"/>
            <a:ext cx="5334000" cy="3898901"/>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48" name="Google Shape;48;p10"/>
          <p:cNvSpPr>
            <a:spLocks noGrp="1"/>
          </p:cNvSpPr>
          <p:nvPr>
            <p:ph type="pic" idx="3"/>
          </p:nvPr>
        </p:nvSpPr>
        <p:spPr>
          <a:xfrm>
            <a:off x="6699118" y="751552"/>
            <a:ext cx="5334001" cy="3898901"/>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49" name="Google Shape;49;p10"/>
          <p:cNvSpPr>
            <a:spLocks noGrp="1"/>
          </p:cNvSpPr>
          <p:nvPr>
            <p:ph type="pic" idx="4"/>
          </p:nvPr>
        </p:nvSpPr>
        <p:spPr>
          <a:xfrm>
            <a:off x="965200" y="762000"/>
            <a:ext cx="5334000" cy="8229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50" name="Google Shape;50;p10"/>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1pPr>
            <a:lvl2pPr marL="0" lvl="1"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2pPr>
            <a:lvl3pPr marL="0" lvl="2"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3pPr>
            <a:lvl4pPr marL="0" lvl="3"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4pPr>
            <a:lvl5pPr marL="0" lvl="4"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5pPr>
            <a:lvl6pPr marL="0" lvl="5"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6pPr>
            <a:lvl7pPr marL="0" lvl="6"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7pPr>
            <a:lvl8pPr marL="0" lvl="7"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8pPr>
            <a:lvl9pPr marL="0" lvl="8" indent="0" algn="ctr">
              <a:lnSpc>
                <a:spcPct val="100000"/>
              </a:lnSpc>
              <a:spcBef>
                <a:spcPts val="0"/>
              </a:spcBef>
              <a:spcAft>
                <a:spcPts val="0"/>
              </a:spcAft>
              <a:buClr>
                <a:srgbClr val="F1F1F1"/>
              </a:buClr>
              <a:buSzPts val="1800"/>
              <a:buFont typeface="Arial"/>
              <a:buNone/>
              <a:defRPr sz="1800" b="1">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270000" y="1270000"/>
            <a:ext cx="10464800" cy="7213600"/>
          </a:xfrm>
          <a:prstGeom prst="rect">
            <a:avLst/>
          </a:prstGeom>
          <a:noFill/>
          <a:ln>
            <a:noFill/>
          </a:ln>
        </p:spPr>
        <p:txBody>
          <a:bodyPr spcFirstLastPara="1" wrap="square" lIns="50800" tIns="50800" rIns="50800" bIns="50800" anchor="ctr" anchorCtr="0"/>
          <a:lstStyle>
            <a:lvl1pPr marL="457200" marR="0" lvl="0"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1pPr>
            <a:lvl2pPr marL="914400" marR="0" lvl="1"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2pPr>
            <a:lvl3pPr marL="1371600" marR="0" lvl="2"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3pPr>
            <a:lvl4pPr marL="1828800" marR="0" lvl="3"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4pPr>
            <a:lvl5pPr marL="2286000" marR="0" lvl="4"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5pPr>
            <a:lvl6pPr marL="2743200" marR="0" lvl="5"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6pPr>
            <a:lvl7pPr marL="3200400" marR="0" lvl="6" indent="-368935"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7pPr>
            <a:lvl8pPr marL="3657600" marR="0" lvl="7" indent="-36893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8pPr>
            <a:lvl9pPr marL="4114800" marR="0" lvl="8" indent="-368934" algn="l" rtl="0">
              <a:lnSpc>
                <a:spcPct val="100000"/>
              </a:lnSpc>
              <a:spcBef>
                <a:spcPts val="4200"/>
              </a:spcBef>
              <a:spcAft>
                <a:spcPts val="0"/>
              </a:spcAft>
              <a:buClr>
                <a:srgbClr val="EEEEEE"/>
              </a:buClr>
              <a:buSzPts val="2210"/>
              <a:buFont typeface="Helvetica Neue"/>
              <a:buChar char="•"/>
              <a:defRPr sz="3400" b="1" i="0" u="none" strike="noStrike" cap="none">
                <a:solidFill>
                  <a:srgbClr val="EEEEEE"/>
                </a:solidFill>
                <a:latin typeface="Helvetica Neue"/>
                <a:ea typeface="Helvetica Neue"/>
                <a:cs typeface="Helvetica Neue"/>
                <a:sym typeface="Helvetica Neue"/>
              </a:defRPr>
            </a:lvl9pPr>
          </a:lstStyle>
          <a:p>
            <a:endParaRPr/>
          </a:p>
        </p:txBody>
      </p:sp>
      <p:sp>
        <p:nvSpPr>
          <p:cNvPr id="7" name="Google Shape;7;p1"/>
          <p:cNvSpPr txBox="1">
            <a:spLocks noGrp="1"/>
          </p:cNvSpPr>
          <p:nvPr>
            <p:ph type="title"/>
          </p:nvPr>
        </p:nvSpPr>
        <p:spPr>
          <a:xfrm>
            <a:off x="1270000" y="698500"/>
            <a:ext cx="10464800" cy="1905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1pPr>
            <a:lvl2pPr marR="0" lvl="1"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2pPr>
            <a:lvl3pPr marR="0" lvl="2"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3pPr>
            <a:lvl4pPr marR="0" lvl="3"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4pPr>
            <a:lvl5pPr marR="0" lvl="4"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5pPr>
            <a:lvl6pPr marR="0" lvl="5"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6pPr>
            <a:lvl7pPr marR="0" lvl="6"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7pPr>
            <a:lvl8pPr marR="0" lvl="7"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8pPr>
            <a:lvl9pPr marR="0" lvl="8" algn="ctr" rtl="0">
              <a:lnSpc>
                <a:spcPct val="100000"/>
              </a:lnSpc>
              <a:spcBef>
                <a:spcPts val="0"/>
              </a:spcBef>
              <a:spcAft>
                <a:spcPts val="0"/>
              </a:spcAft>
              <a:buClr>
                <a:srgbClr val="EEEEEE"/>
              </a:buClr>
              <a:buSzPts val="4800"/>
              <a:buFont typeface="Arial"/>
              <a:buNone/>
              <a:defRPr sz="4800" b="1" i="0" u="none" strike="noStrike" cap="none">
                <a:solidFill>
                  <a:srgbClr val="EEEEEE"/>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292596" y="9017000"/>
            <a:ext cx="406909" cy="38089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1pPr>
            <a:lvl2pPr marL="0" marR="0" lvl="1"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2pPr>
            <a:lvl3pPr marL="0" marR="0" lvl="2"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3pPr>
            <a:lvl4pPr marL="0" marR="0" lvl="3"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4pPr>
            <a:lvl5pPr marL="0" marR="0" lvl="4"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5pPr>
            <a:lvl6pPr marL="0" marR="0" lvl="5"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6pPr>
            <a:lvl7pPr marL="0" marR="0" lvl="6"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7pPr>
            <a:lvl8pPr marL="0" marR="0" lvl="7"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8pPr>
            <a:lvl9pPr marL="0" marR="0" lvl="8" indent="0" algn="ctr" rtl="0">
              <a:lnSpc>
                <a:spcPct val="100000"/>
              </a:lnSpc>
              <a:spcBef>
                <a:spcPts val="0"/>
              </a:spcBef>
              <a:spcAft>
                <a:spcPts val="0"/>
              </a:spcAft>
              <a:buClr>
                <a:srgbClr val="F1F1F1"/>
              </a:buClr>
              <a:buSzPts val="1800"/>
              <a:buFont typeface="Arial"/>
              <a:buNone/>
              <a:defRPr sz="1800" b="1" i="0" u="none" strike="noStrike" cap="none">
                <a:solidFill>
                  <a:srgbClr val="F1F1F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idx="4294967295"/>
          </p:nvPr>
        </p:nvSpPr>
        <p:spPr>
          <a:xfrm>
            <a:off x="1270000" y="1943100"/>
            <a:ext cx="10464800" cy="29972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EEEEEE"/>
              </a:buClr>
              <a:buSzPts val="6400"/>
              <a:buFont typeface="Arial"/>
              <a:buNone/>
            </a:pPr>
            <a:r>
              <a:rPr lang="en-US" sz="6400" b="1" i="0" u="none" strike="noStrike" cap="none">
                <a:solidFill>
                  <a:srgbClr val="EEEEEE"/>
                </a:solidFill>
                <a:latin typeface="Arial"/>
                <a:ea typeface="Arial"/>
                <a:cs typeface="Arial"/>
                <a:sym typeface="Arial"/>
              </a:rPr>
              <a:t>Introducing:</a:t>
            </a:r>
            <a:endParaRPr/>
          </a:p>
        </p:txBody>
      </p:sp>
      <p:sp>
        <p:nvSpPr>
          <p:cNvPr id="69" name="Google Shape;69;p16"/>
          <p:cNvSpPr txBox="1">
            <a:spLocks noGrp="1"/>
          </p:cNvSpPr>
          <p:nvPr>
            <p:ph type="subTitle" idx="4294967295"/>
          </p:nvPr>
        </p:nvSpPr>
        <p:spPr>
          <a:xfrm>
            <a:off x="1270000" y="5029200"/>
            <a:ext cx="10464800" cy="21844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EEEEEE"/>
              </a:buClr>
              <a:buSzPts val="4636"/>
              <a:buFont typeface="Arial"/>
              <a:buNone/>
            </a:pPr>
            <a:r>
              <a:rPr lang="en-US" sz="4636" b="1" i="0" u="none" strike="noStrike" cap="none">
                <a:solidFill>
                  <a:srgbClr val="EEEEEE"/>
                </a:solidFill>
                <a:latin typeface="Arial"/>
                <a:ea typeface="Arial"/>
                <a:cs typeface="Arial"/>
                <a:sym typeface="Arial"/>
              </a:rPr>
              <a:t>The 2019-20 South Carolina Junior Book Award Nominees</a:t>
            </a:r>
            <a:endParaRPr/>
          </a:p>
        </p:txBody>
      </p:sp>
      <p:pic>
        <p:nvPicPr>
          <p:cNvPr id="70" name="Google Shape;70;p16" descr="Screen Shot 2019-01-02 at 3.38.53 PM.png"/>
          <p:cNvPicPr preferRelativeResize="0"/>
          <p:nvPr/>
        </p:nvPicPr>
        <p:blipFill rotWithShape="1">
          <a:blip r:embed="rId3">
            <a:alphaModFix/>
          </a:blip>
          <a:srcRect/>
          <a:stretch/>
        </p:blipFill>
        <p:spPr>
          <a:xfrm>
            <a:off x="5302250" y="1104900"/>
            <a:ext cx="2400300"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684800" y="2941500"/>
            <a:ext cx="5588100" cy="19086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Hear The Wolves</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Victoria Scott</a:t>
            </a:r>
            <a:endParaRPr/>
          </a:p>
        </p:txBody>
      </p:sp>
      <p:pic>
        <p:nvPicPr>
          <p:cNvPr id="132" name="Google Shape;132;p25" descr="Hear the Wolves.jpg"/>
          <p:cNvPicPr preferRelativeResize="0"/>
          <p:nvPr/>
        </p:nvPicPr>
        <p:blipFill rotWithShape="1">
          <a:blip r:embed="rId3">
            <a:alphaModFix/>
          </a:blip>
          <a:srcRect/>
          <a:stretch/>
        </p:blipFill>
        <p:spPr>
          <a:xfrm>
            <a:off x="7556500" y="1890309"/>
            <a:ext cx="4357454" cy="6455488"/>
          </a:xfrm>
          <a:prstGeom prst="rect">
            <a:avLst/>
          </a:prstGeom>
          <a:noFill/>
          <a:ln>
            <a:noFill/>
          </a:ln>
        </p:spPr>
      </p:pic>
      <p:sp>
        <p:nvSpPr>
          <p:cNvPr id="133" name="Google Shape;133;p25"/>
          <p:cNvSpPr txBox="1"/>
          <p:nvPr/>
        </p:nvSpPr>
        <p:spPr>
          <a:xfrm>
            <a:off x="254250" y="5419625"/>
            <a:ext cx="6798900" cy="35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rgbClr val="FFFFFF"/>
                </a:solidFill>
              </a:rPr>
              <a:t>Sloan Riley is a skilled hunter, but since her mother left, and she lost hearing in one ear, she has clung to her father and older sister, so waking up and discovering they have left her for a few days terrifies her--but when an autumn blizzard threatens to bury her small Alaskan town, and the wolves begin to hunt, she must find her courage if she is to get herself and the few remaining citizens to safety beyond the forest.</a:t>
            </a:r>
            <a:endParaRPr sz="2500"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589475" y="2846175"/>
            <a:ext cx="5588100" cy="19404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In Some Other Life</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Jessica Brody</a:t>
            </a:r>
            <a:endParaRPr/>
          </a:p>
        </p:txBody>
      </p:sp>
      <p:pic>
        <p:nvPicPr>
          <p:cNvPr id="139" name="Google Shape;139;p26" descr="In Some Other Life.jpg"/>
          <p:cNvPicPr preferRelativeResize="0"/>
          <p:nvPr/>
        </p:nvPicPr>
        <p:blipFill rotWithShape="1">
          <a:blip r:embed="rId3">
            <a:alphaModFix/>
          </a:blip>
          <a:srcRect/>
          <a:stretch/>
        </p:blipFill>
        <p:spPr>
          <a:xfrm>
            <a:off x="6890016" y="937948"/>
            <a:ext cx="5501019" cy="8360211"/>
          </a:xfrm>
          <a:prstGeom prst="rect">
            <a:avLst/>
          </a:prstGeom>
          <a:noFill/>
          <a:ln>
            <a:noFill/>
          </a:ln>
        </p:spPr>
      </p:pic>
      <p:sp>
        <p:nvSpPr>
          <p:cNvPr id="140" name="Google Shape;140;p26"/>
          <p:cNvSpPr txBox="1"/>
          <p:nvPr/>
        </p:nvSpPr>
        <p:spPr>
          <a:xfrm>
            <a:off x="381350" y="5578475"/>
            <a:ext cx="6131700" cy="37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FFFF"/>
                </a:solidFill>
              </a:rPr>
              <a:t>Kennedy chose to pursue the boy of her dreams rather than attend an elite private school, but as their romance ends she gets a glimpse of the not-so-perfect life she might have had.</a:t>
            </a:r>
            <a:endParaRPr sz="30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875450" y="1702450"/>
            <a:ext cx="5588100" cy="31794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Insignificant Events in the Life of a Cactus</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Dusti Bowling</a:t>
            </a:r>
            <a:endParaRPr/>
          </a:p>
        </p:txBody>
      </p:sp>
      <p:pic>
        <p:nvPicPr>
          <p:cNvPr id="146" name="Google Shape;146;p27" descr="Insignificant Events In the life of a Cactus.jpg"/>
          <p:cNvPicPr preferRelativeResize="0"/>
          <p:nvPr/>
        </p:nvPicPr>
        <p:blipFill rotWithShape="1">
          <a:blip r:embed="rId3">
            <a:alphaModFix/>
          </a:blip>
          <a:srcRect/>
          <a:stretch/>
        </p:blipFill>
        <p:spPr>
          <a:xfrm>
            <a:off x="7335439" y="1865121"/>
            <a:ext cx="4401841" cy="6505865"/>
          </a:xfrm>
          <a:prstGeom prst="rect">
            <a:avLst/>
          </a:prstGeom>
          <a:noFill/>
          <a:ln>
            <a:noFill/>
          </a:ln>
        </p:spPr>
      </p:pic>
      <p:sp>
        <p:nvSpPr>
          <p:cNvPr id="147" name="Google Shape;147;p27"/>
          <p:cNvSpPr txBox="1"/>
          <p:nvPr/>
        </p:nvSpPr>
        <p:spPr>
          <a:xfrm>
            <a:off x="349575" y="5451375"/>
            <a:ext cx="6703500" cy="38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FF"/>
                </a:solidFill>
              </a:rPr>
              <a:t>Aven Green loves to tell people that she lost her arms in an alligator wrestling match, or a wildfire in Tanzania, but the truth is she was born without them. And when her parents take a job running Stagecoach Pass, a rundown western theme park in Arizona, Aven moves with them across the country knowing that she'll have to answer the question over and over again.</a:t>
            </a:r>
            <a:endParaRPr sz="2400"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684800" y="1734200"/>
            <a:ext cx="5588100" cy="30333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500"/>
              <a:buFont typeface="Arial"/>
              <a:buNone/>
            </a:pPr>
            <a:r>
              <a:rPr lang="en-US" i="1"/>
              <a:t>Last Day on Mars: Chronicle of the Dark Star</a:t>
            </a:r>
            <a:endParaRPr i="1"/>
          </a:p>
          <a:p>
            <a:pPr marL="0" lvl="0" indent="0" algn="ctr" rtl="0">
              <a:lnSpc>
                <a:spcPct val="100000"/>
              </a:lnSpc>
              <a:spcBef>
                <a:spcPts val="0"/>
              </a:spcBef>
              <a:spcAft>
                <a:spcPts val="0"/>
              </a:spcAft>
              <a:buClr>
                <a:srgbClr val="EEEEEE"/>
              </a:buClr>
              <a:buSzPts val="4560"/>
              <a:buFont typeface="Arial"/>
              <a:buNone/>
            </a:pPr>
            <a:r>
              <a:rPr lang="en-US" sz="4560"/>
              <a:t>by Kevin Emerson</a:t>
            </a:r>
            <a:endParaRPr/>
          </a:p>
        </p:txBody>
      </p:sp>
      <p:pic>
        <p:nvPicPr>
          <p:cNvPr id="153" name="Google Shape;153;p28" descr="Last Days on Mars.jpg"/>
          <p:cNvPicPr preferRelativeResize="0"/>
          <p:nvPr/>
        </p:nvPicPr>
        <p:blipFill rotWithShape="1">
          <a:blip r:embed="rId3">
            <a:alphaModFix/>
          </a:blip>
          <a:srcRect/>
          <a:stretch/>
        </p:blipFill>
        <p:spPr>
          <a:xfrm>
            <a:off x="7247015" y="1890854"/>
            <a:ext cx="4191001" cy="6337301"/>
          </a:xfrm>
          <a:prstGeom prst="rect">
            <a:avLst/>
          </a:prstGeom>
          <a:noFill/>
          <a:ln>
            <a:noFill/>
          </a:ln>
        </p:spPr>
      </p:pic>
      <p:sp>
        <p:nvSpPr>
          <p:cNvPr id="154" name="Google Shape;154;p28"/>
          <p:cNvSpPr txBox="1"/>
          <p:nvPr/>
        </p:nvSpPr>
        <p:spPr>
          <a:xfrm>
            <a:off x="476650" y="5514925"/>
            <a:ext cx="6449400" cy="40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While waiting to leave Mars before it burns up just like the Earth before it, Liam and his friend Phoebe discover some facts about time and space and realize that the human race is just one of the races trying to survive in space.</a:t>
            </a:r>
            <a:endParaRPr sz="3000" b="1">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811875" y="1716550"/>
            <a:ext cx="5588100" cy="31797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Miles Morales, Spider-Man</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Jason Reynolds</a:t>
            </a:r>
            <a:endParaRPr/>
          </a:p>
        </p:txBody>
      </p:sp>
      <p:pic>
        <p:nvPicPr>
          <p:cNvPr id="160" name="Google Shape;160;p29" descr="Miles Morales- Spider Man.jpg"/>
          <p:cNvPicPr preferRelativeResize="0"/>
          <p:nvPr/>
        </p:nvPicPr>
        <p:blipFill rotWithShape="1">
          <a:blip r:embed="rId3">
            <a:alphaModFix/>
          </a:blip>
          <a:srcRect/>
          <a:stretch/>
        </p:blipFill>
        <p:spPr>
          <a:xfrm>
            <a:off x="7372350" y="1716544"/>
            <a:ext cx="4512624" cy="6803018"/>
          </a:xfrm>
          <a:prstGeom prst="rect">
            <a:avLst/>
          </a:prstGeom>
          <a:noFill/>
          <a:ln>
            <a:noFill/>
          </a:ln>
        </p:spPr>
      </p:pic>
      <p:sp>
        <p:nvSpPr>
          <p:cNvPr id="161" name="Google Shape;161;p29"/>
          <p:cNvSpPr txBox="1"/>
          <p:nvPr/>
        </p:nvSpPr>
        <p:spPr>
          <a:xfrm>
            <a:off x="476650" y="5546700"/>
            <a:ext cx="6417600" cy="38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Brooklyn Visions Academy student Miles Morales may not always want to be a super hero, but he must come to terms with his identity--and deal with a villainous teacher--as the new Spider Man.</a:t>
            </a:r>
            <a:endParaRPr sz="3000"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811900" y="2592025"/>
            <a:ext cx="5588100" cy="22899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Nemesis</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Brendan Reichs</a:t>
            </a:r>
            <a:endParaRPr/>
          </a:p>
        </p:txBody>
      </p:sp>
      <p:pic>
        <p:nvPicPr>
          <p:cNvPr id="167" name="Google Shape;167;p30" descr="Nemesis.jpg"/>
          <p:cNvPicPr preferRelativeResize="0"/>
          <p:nvPr/>
        </p:nvPicPr>
        <p:blipFill rotWithShape="1">
          <a:blip r:embed="rId3">
            <a:alphaModFix/>
          </a:blip>
          <a:srcRect/>
          <a:stretch/>
        </p:blipFill>
        <p:spPr>
          <a:xfrm>
            <a:off x="7450422" y="1323698"/>
            <a:ext cx="5023429" cy="7588710"/>
          </a:xfrm>
          <a:prstGeom prst="rect">
            <a:avLst/>
          </a:prstGeom>
          <a:noFill/>
          <a:ln>
            <a:noFill/>
          </a:ln>
        </p:spPr>
      </p:pic>
      <p:sp>
        <p:nvSpPr>
          <p:cNvPr id="168" name="Google Shape;168;p30"/>
          <p:cNvSpPr txBox="1"/>
          <p:nvPr/>
        </p:nvSpPr>
        <p:spPr>
          <a:xfrm>
            <a:off x="571775" y="5387800"/>
            <a:ext cx="6640200" cy="38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As the Anvil, an enormous asteroid, threatens to end all life on Earth, sixteen-year-old Min begins to uncover a lifetime of lies, a sinister conspiracy involving all students in her sophomore class in Fire Lake, Idaho.</a:t>
            </a:r>
            <a:endParaRPr sz="3000" b="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762000" y="2528475"/>
            <a:ext cx="5588100" cy="23661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Restart</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Gordon Korman</a:t>
            </a:r>
            <a:endParaRPr/>
          </a:p>
        </p:txBody>
      </p:sp>
      <p:pic>
        <p:nvPicPr>
          <p:cNvPr id="174" name="Google Shape;174;p31" descr="Restart.jpg"/>
          <p:cNvPicPr preferRelativeResize="0"/>
          <p:nvPr/>
        </p:nvPicPr>
        <p:blipFill rotWithShape="1">
          <a:blip r:embed="rId3">
            <a:alphaModFix/>
          </a:blip>
          <a:srcRect/>
          <a:stretch/>
        </p:blipFill>
        <p:spPr>
          <a:xfrm>
            <a:off x="7029450" y="1622060"/>
            <a:ext cx="4637970" cy="6991986"/>
          </a:xfrm>
          <a:prstGeom prst="rect">
            <a:avLst/>
          </a:prstGeom>
          <a:noFill/>
          <a:ln>
            <a:noFill/>
          </a:ln>
        </p:spPr>
      </p:pic>
      <p:sp>
        <p:nvSpPr>
          <p:cNvPr id="175" name="Google Shape;175;p31"/>
          <p:cNvSpPr txBox="1"/>
          <p:nvPr/>
        </p:nvSpPr>
        <p:spPr>
          <a:xfrm>
            <a:off x="381350" y="5483150"/>
            <a:ext cx="6354000" cy="40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rgbClr val="FFFFFF"/>
                </a:solidFill>
              </a:rPr>
              <a:t>Chase does not remember falling off the roof, in fact he does not remember anything about himself, and when he gets back to middle school he begins to learn who he was through the reactions of the other kids--trouble is, he really is not sure he likes the Chase that is being revealed, but can he take the opportunity amnesia has provided and restart his life?</a:t>
            </a:r>
            <a:endParaRPr sz="2500"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793775" y="3259200"/>
            <a:ext cx="5588100" cy="16806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Saving Marty</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Paul Griffin</a:t>
            </a:r>
            <a:endParaRPr/>
          </a:p>
        </p:txBody>
      </p:sp>
      <p:pic>
        <p:nvPicPr>
          <p:cNvPr id="181" name="Google Shape;181;p32" descr="Saving Marty.jpeg"/>
          <p:cNvPicPr preferRelativeResize="0"/>
          <p:nvPr/>
        </p:nvPicPr>
        <p:blipFill rotWithShape="1">
          <a:blip r:embed="rId3">
            <a:alphaModFix/>
          </a:blip>
          <a:srcRect/>
          <a:stretch/>
        </p:blipFill>
        <p:spPr>
          <a:xfrm>
            <a:off x="7277100" y="1755144"/>
            <a:ext cx="4394201" cy="6725818"/>
          </a:xfrm>
          <a:prstGeom prst="rect">
            <a:avLst/>
          </a:prstGeom>
          <a:noFill/>
          <a:ln>
            <a:noFill/>
          </a:ln>
        </p:spPr>
      </p:pic>
      <p:sp>
        <p:nvSpPr>
          <p:cNvPr id="182" name="Google Shape;182;p32"/>
          <p:cNvSpPr txBox="1"/>
          <p:nvPr/>
        </p:nvSpPr>
        <p:spPr>
          <a:xfrm>
            <a:off x="508425" y="5578475"/>
            <a:ext cx="6322500" cy="37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When Lorenzo adopts a runt piglet destined for auction, an unexpected, life-changing friendship forms.</a:t>
            </a:r>
            <a:endParaRPr sz="3000"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811900" y="1720825"/>
            <a:ext cx="5588100" cy="31542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The Secret Sheriff of Sixth Grade</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Jordan Sonnenblick</a:t>
            </a:r>
            <a:endParaRPr/>
          </a:p>
        </p:txBody>
      </p:sp>
      <p:pic>
        <p:nvPicPr>
          <p:cNvPr id="188" name="Google Shape;188;p33" descr="Secret Sheriff of Sixth Grade.jpg"/>
          <p:cNvPicPr preferRelativeResize="0"/>
          <p:nvPr/>
        </p:nvPicPr>
        <p:blipFill rotWithShape="1">
          <a:blip r:embed="rId3">
            <a:alphaModFix/>
          </a:blip>
          <a:srcRect/>
          <a:stretch/>
        </p:blipFill>
        <p:spPr>
          <a:xfrm>
            <a:off x="7696200" y="1720818"/>
            <a:ext cx="4451549" cy="6794470"/>
          </a:xfrm>
          <a:prstGeom prst="rect">
            <a:avLst/>
          </a:prstGeom>
          <a:noFill/>
          <a:ln>
            <a:noFill/>
          </a:ln>
        </p:spPr>
      </p:pic>
      <p:sp>
        <p:nvSpPr>
          <p:cNvPr id="189" name="Google Shape;189;p33"/>
          <p:cNvSpPr txBox="1"/>
          <p:nvPr/>
        </p:nvSpPr>
        <p:spPr>
          <a:xfrm>
            <a:off x="317800" y="5451375"/>
            <a:ext cx="6989400" cy="37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Disheartened that he’s unable to protect his mother from her latest abusive boyfriend, Maverick decides to model his sixth-grade persona on his favorite superheroes (Spider-Man and Captain America) by doing good deeds and protecting smaller, weaker kids at school.</a:t>
            </a:r>
            <a:br>
              <a:rPr lang="en-US" sz="3000" b="1">
                <a:solidFill>
                  <a:srgbClr val="FFFFFF"/>
                </a:solidFill>
              </a:rPr>
            </a:br>
            <a:r>
              <a:rPr lang="en-US" sz="3000" b="1">
                <a:solidFill>
                  <a:srgbClr val="FFFFFF"/>
                </a:solidFill>
              </a:rPr>
              <a:t/>
            </a:r>
            <a:br>
              <a:rPr lang="en-US" sz="3000" b="1">
                <a:solidFill>
                  <a:srgbClr val="FFFFFF"/>
                </a:solidFill>
              </a:rPr>
            </a:br>
            <a:endParaRPr sz="3000" b="1">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748350" y="2433175"/>
            <a:ext cx="5588100" cy="23409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Sidetracked</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Diana Harmon Asher</a:t>
            </a:r>
            <a:endParaRPr/>
          </a:p>
        </p:txBody>
      </p:sp>
      <p:pic>
        <p:nvPicPr>
          <p:cNvPr id="195" name="Google Shape;195;p34" descr="Screen Shot 2019-01-04 at 11.35.35 AM.png"/>
          <p:cNvPicPr preferRelativeResize="0"/>
          <p:nvPr/>
        </p:nvPicPr>
        <p:blipFill rotWithShape="1">
          <a:blip r:embed="rId3">
            <a:alphaModFix/>
          </a:blip>
          <a:srcRect/>
          <a:stretch/>
        </p:blipFill>
        <p:spPr>
          <a:xfrm>
            <a:off x="6845300" y="1162003"/>
            <a:ext cx="5257800" cy="7912101"/>
          </a:xfrm>
          <a:prstGeom prst="rect">
            <a:avLst/>
          </a:prstGeom>
          <a:noFill/>
          <a:ln>
            <a:noFill/>
          </a:ln>
        </p:spPr>
      </p:pic>
      <p:sp>
        <p:nvSpPr>
          <p:cNvPr id="196" name="Google Shape;196;p34"/>
          <p:cNvSpPr txBox="1"/>
          <p:nvPr/>
        </p:nvSpPr>
        <p:spPr>
          <a:xfrm>
            <a:off x="381450" y="5261700"/>
            <a:ext cx="6195300" cy="42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FF"/>
                </a:solidFill>
              </a:rPr>
              <a:t>Seventh-grader Joseph Friedman is friendless and puny, with ADD to boot. He spends most of his time avoiding the class bully and hiding out in the Resource Room. But the Resource Room teacher encourages (i.e., practically forces) him to join the school cross country team, and he meets Heather, a new student who's tough and athletic and refuses to be pushed around by anybody.</a:t>
            </a:r>
            <a:endParaRPr sz="2400"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999200" y="2600550"/>
            <a:ext cx="5588100" cy="24021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EEEEEE"/>
              </a:buClr>
              <a:buSzPts val="4800"/>
              <a:buFont typeface="Arial"/>
              <a:buNone/>
            </a:pPr>
            <a:r>
              <a:rPr lang="en-US" i="1"/>
              <a:t>All’s Faire in Middle School </a:t>
            </a:r>
            <a:r>
              <a:rPr lang="en-US"/>
              <a:t>by Victoria Jamieson</a:t>
            </a:r>
            <a:endParaRPr/>
          </a:p>
        </p:txBody>
      </p:sp>
      <p:pic>
        <p:nvPicPr>
          <p:cNvPr id="76" name="Google Shape;76;p17" descr="All's Faire.jpg"/>
          <p:cNvPicPr preferRelativeResize="0"/>
          <p:nvPr/>
        </p:nvPicPr>
        <p:blipFill rotWithShape="1">
          <a:blip r:embed="rId3">
            <a:alphaModFix/>
          </a:blip>
          <a:srcRect/>
          <a:stretch/>
        </p:blipFill>
        <p:spPr>
          <a:xfrm>
            <a:off x="7461250" y="2101803"/>
            <a:ext cx="4025900" cy="6032501"/>
          </a:xfrm>
          <a:prstGeom prst="rect">
            <a:avLst/>
          </a:prstGeom>
          <a:noFill/>
          <a:ln>
            <a:noFill/>
          </a:ln>
        </p:spPr>
      </p:pic>
      <p:sp>
        <p:nvSpPr>
          <p:cNvPr id="77" name="Google Shape;77;p17"/>
          <p:cNvSpPr txBox="1"/>
          <p:nvPr/>
        </p:nvSpPr>
        <p:spPr>
          <a:xfrm>
            <a:off x="361475" y="5712825"/>
            <a:ext cx="6530100" cy="272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a:solidFill>
                  <a:srgbClr val="FFFFFF"/>
                </a:solidFill>
              </a:rPr>
              <a:t>Homeschooled by Renaissance Faire enthusiasts, eleven-year-old Imogene has a hard time filling in when her wish to enroll in public school is granted.</a:t>
            </a:r>
            <a:endParaRPr sz="3000" b="1">
              <a:solidFill>
                <a:srgbClr val="FFFFFF"/>
              </a:solidFill>
            </a:endParaRPr>
          </a:p>
          <a:p>
            <a:pPr marL="0" lvl="0" indent="0" algn="l" rtl="0">
              <a:spcBef>
                <a:spcPts val="0"/>
              </a:spcBef>
              <a:spcAft>
                <a:spcPts val="0"/>
              </a:spcAft>
              <a:buNone/>
            </a:pPr>
            <a:endParaRPr sz="2400">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762000" y="2528450"/>
            <a:ext cx="5588100" cy="23598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The Truth As Told by Mason Buttle</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Leslie Connor</a:t>
            </a:r>
            <a:endParaRPr/>
          </a:p>
        </p:txBody>
      </p:sp>
      <p:pic>
        <p:nvPicPr>
          <p:cNvPr id="202" name="Google Shape;202;p35" descr="Mason Buttle.jpeg"/>
          <p:cNvPicPr preferRelativeResize="0"/>
          <p:nvPr/>
        </p:nvPicPr>
        <p:blipFill rotWithShape="1">
          <a:blip r:embed="rId3">
            <a:alphaModFix/>
          </a:blip>
          <a:srcRect/>
          <a:stretch/>
        </p:blipFill>
        <p:spPr>
          <a:xfrm>
            <a:off x="7366000" y="1619249"/>
            <a:ext cx="4615836" cy="6997608"/>
          </a:xfrm>
          <a:prstGeom prst="rect">
            <a:avLst/>
          </a:prstGeom>
          <a:noFill/>
          <a:ln>
            <a:noFill/>
          </a:ln>
        </p:spPr>
      </p:pic>
      <p:sp>
        <p:nvSpPr>
          <p:cNvPr id="203" name="Google Shape;203;p35"/>
          <p:cNvSpPr txBox="1"/>
          <p:nvPr/>
        </p:nvSpPr>
        <p:spPr>
          <a:xfrm>
            <a:off x="299550" y="5260750"/>
            <a:ext cx="6880800" cy="42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FFFFFF"/>
                </a:solidFill>
              </a:rPr>
              <a:t>Under a cloud of suspicion after the death of his best friend, a boy with a “trifecta of troubles” continues as best he can. Mason is again suspect.Mason is large for his age, highly dyslexic, abnormally sweaty, and the regular target of bullying neighbor boys. He feels his emotions as colors—green for stress, shades of pink for happiness. There hasn’t been much pink in Mason’s life in the 16 months since Benny’s accidental death, but now there’s a new friend, tiny Calvin Chumsky, and the bullying neighbor’s dog, Moonie, who prefers Mason.</a:t>
            </a:r>
            <a:endParaRPr sz="2200"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857325" y="2401400"/>
            <a:ext cx="5588100" cy="24552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Wild Bird</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Wendell Van Draanen</a:t>
            </a:r>
            <a:endParaRPr/>
          </a:p>
        </p:txBody>
      </p:sp>
      <p:pic>
        <p:nvPicPr>
          <p:cNvPr id="209" name="Google Shape;209;p36" descr="Wild Bird.jpeg"/>
          <p:cNvPicPr preferRelativeResize="0"/>
          <p:nvPr/>
        </p:nvPicPr>
        <p:blipFill rotWithShape="1">
          <a:blip r:embed="rId3">
            <a:alphaModFix/>
          </a:blip>
          <a:srcRect/>
          <a:stretch/>
        </p:blipFill>
        <p:spPr>
          <a:xfrm>
            <a:off x="7391400" y="1600153"/>
            <a:ext cx="4805875" cy="7035801"/>
          </a:xfrm>
          <a:prstGeom prst="rect">
            <a:avLst/>
          </a:prstGeom>
          <a:noFill/>
          <a:ln>
            <a:noFill/>
          </a:ln>
        </p:spPr>
      </p:pic>
      <p:sp>
        <p:nvSpPr>
          <p:cNvPr id="210" name="Google Shape;210;p36"/>
          <p:cNvSpPr txBox="1"/>
          <p:nvPr/>
        </p:nvSpPr>
        <p:spPr>
          <a:xfrm>
            <a:off x="381350" y="5419600"/>
            <a:ext cx="6671700" cy="32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When her behavior escalates out of control, fourteen-year-old Wren is taken away to a wilderness therapy camp where she is forced to develop new skills, including the courage to ask for help.</a:t>
            </a:r>
            <a:endParaRPr sz="3000"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776125" y="2628325"/>
            <a:ext cx="5588100" cy="22815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Beyond the Bright Sea</a:t>
            </a:r>
            <a:r>
              <a:rPr lang="en-US" sz="4800" b="1" i="0" u="none" strike="noStrike" cap="none">
                <a:solidFill>
                  <a:srgbClr val="EEEEEE"/>
                </a:solidFill>
                <a:latin typeface="Arial"/>
                <a:ea typeface="Arial"/>
                <a:cs typeface="Arial"/>
                <a:sym typeface="Arial"/>
              </a:rPr>
              <a:t> </a:t>
            </a:r>
            <a:endParaRPr/>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Lauren Wolk</a:t>
            </a:r>
            <a:endParaRPr/>
          </a:p>
        </p:txBody>
      </p:sp>
      <p:pic>
        <p:nvPicPr>
          <p:cNvPr id="83" name="Google Shape;83;p18" descr="Image"/>
          <p:cNvPicPr preferRelativeResize="0"/>
          <p:nvPr/>
        </p:nvPicPr>
        <p:blipFill rotWithShape="1">
          <a:blip r:embed="rId3">
            <a:alphaModFix/>
          </a:blip>
          <a:srcRect/>
          <a:stretch/>
        </p:blipFill>
        <p:spPr>
          <a:xfrm>
            <a:off x="7785100" y="2101803"/>
            <a:ext cx="3987800" cy="6032501"/>
          </a:xfrm>
          <a:prstGeom prst="rect">
            <a:avLst/>
          </a:prstGeom>
          <a:noFill/>
          <a:ln>
            <a:noFill/>
          </a:ln>
        </p:spPr>
      </p:pic>
      <p:sp>
        <p:nvSpPr>
          <p:cNvPr id="84" name="Google Shape;84;p18"/>
          <p:cNvSpPr txBox="1"/>
          <p:nvPr/>
        </p:nvSpPr>
        <p:spPr>
          <a:xfrm>
            <a:off x="833875" y="5629450"/>
            <a:ext cx="6224400" cy="33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Crow washed ashore on a tiny Massachusetts island as a baby. A fire on another uninhabited island that once housed a leper colony raises her curiosity about her origins, which leads to fearful danger.</a:t>
            </a:r>
            <a:endParaRPr sz="3000"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730250" y="2393350"/>
            <a:ext cx="5588100" cy="23742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Epic Fail of arturo zamora</a:t>
            </a:r>
            <a:r>
              <a:rPr lang="en-US" sz="4800" b="1" i="0" u="none" strike="noStrike" cap="none">
                <a:solidFill>
                  <a:srgbClr val="EEEEEE"/>
                </a:solidFill>
                <a:latin typeface="Arial"/>
                <a:ea typeface="Arial"/>
                <a:cs typeface="Arial"/>
                <a:sym typeface="Arial"/>
              </a:rPr>
              <a:t> </a:t>
            </a:r>
            <a:endParaRPr/>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Pablo Cartaya </a:t>
            </a:r>
            <a:endParaRPr/>
          </a:p>
        </p:txBody>
      </p:sp>
      <p:pic>
        <p:nvPicPr>
          <p:cNvPr id="90" name="Google Shape;90;p19" descr="Image"/>
          <p:cNvPicPr preferRelativeResize="0"/>
          <p:nvPr/>
        </p:nvPicPr>
        <p:blipFill rotWithShape="1">
          <a:blip r:embed="rId3">
            <a:alphaModFix/>
          </a:blip>
          <a:srcRect/>
          <a:stretch/>
        </p:blipFill>
        <p:spPr>
          <a:xfrm>
            <a:off x="7658100" y="1877745"/>
            <a:ext cx="4284028" cy="6480616"/>
          </a:xfrm>
          <a:prstGeom prst="rect">
            <a:avLst/>
          </a:prstGeom>
          <a:noFill/>
          <a:ln>
            <a:noFill/>
          </a:ln>
        </p:spPr>
      </p:pic>
      <p:sp>
        <p:nvSpPr>
          <p:cNvPr id="91" name="Google Shape;91;p19"/>
          <p:cNvSpPr txBox="1"/>
          <p:nvPr/>
        </p:nvSpPr>
        <p:spPr>
          <a:xfrm>
            <a:off x="413125" y="5483150"/>
            <a:ext cx="6989400" cy="39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3F3F3"/>
                </a:solidFill>
              </a:rPr>
              <a:t>Tells the story of Arturo, who is looking forward to a relaxing summer until Carmen, a cute and funny girl moves into his apartment complex and while he deals with his stomach turning into a deep fryer over a girl, a smarmy land developer rolls into town and threatens to change it.</a:t>
            </a:r>
            <a:endParaRPr sz="3000" b="1">
              <a:solidFill>
                <a:srgbClr val="F3F3F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98450" y="2464925"/>
            <a:ext cx="5588100" cy="23979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The First Rule of Punk</a:t>
            </a:r>
            <a:r>
              <a:rPr lang="en-US" sz="4800" b="1" i="0" u="none" strike="noStrike" cap="none">
                <a:solidFill>
                  <a:srgbClr val="EEEEEE"/>
                </a:solidFill>
                <a:latin typeface="Arial"/>
                <a:ea typeface="Arial"/>
                <a:cs typeface="Arial"/>
                <a:sym typeface="Arial"/>
              </a:rPr>
              <a:t> </a:t>
            </a:r>
            <a:endParaRPr/>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Celia C. Perez</a:t>
            </a:r>
            <a:endParaRPr/>
          </a:p>
        </p:txBody>
      </p:sp>
      <p:pic>
        <p:nvPicPr>
          <p:cNvPr id="97" name="Google Shape;97;p20" descr="Image"/>
          <p:cNvPicPr preferRelativeResize="0"/>
          <p:nvPr/>
        </p:nvPicPr>
        <p:blipFill rotWithShape="1">
          <a:blip r:embed="rId3">
            <a:alphaModFix/>
          </a:blip>
          <a:srcRect/>
          <a:stretch/>
        </p:blipFill>
        <p:spPr>
          <a:xfrm>
            <a:off x="7869796" y="2222253"/>
            <a:ext cx="3745236" cy="5791601"/>
          </a:xfrm>
          <a:prstGeom prst="rect">
            <a:avLst/>
          </a:prstGeom>
          <a:noFill/>
          <a:ln>
            <a:noFill/>
          </a:ln>
        </p:spPr>
      </p:pic>
      <p:sp>
        <p:nvSpPr>
          <p:cNvPr id="98" name="Google Shape;98;p20"/>
          <p:cNvSpPr txBox="1"/>
          <p:nvPr/>
        </p:nvSpPr>
        <p:spPr>
          <a:xfrm>
            <a:off x="212900" y="5356075"/>
            <a:ext cx="7656900" cy="40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FFFFFF"/>
                </a:solidFill>
              </a:rPr>
              <a:t>Twelve-year-old Maria Luisa O'Neill-Morales (who really prefers to be called Malu) reluctantly moves with her Mexican-American mother to Chicago and starts seventh grade with a bang--violating the dress code with her punk rock aesthetic and spurning the middle school's most popular girl in favor of starting a band with a group of like-minded weirdos.</a:t>
            </a:r>
            <a:endParaRPr sz="2800"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793775" y="1893075"/>
            <a:ext cx="5588100" cy="30462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600"/>
              <a:buFont typeface="Arial"/>
              <a:buNone/>
            </a:pPr>
            <a:r>
              <a:rPr lang="en-US" i="1"/>
              <a:t>Fred Korematsu Speaks Up</a:t>
            </a:r>
            <a:endParaRPr/>
          </a:p>
          <a:p>
            <a:pPr marL="0" lvl="0" indent="0" algn="ctr" rtl="0">
              <a:lnSpc>
                <a:spcPct val="100000"/>
              </a:lnSpc>
              <a:spcBef>
                <a:spcPts val="0"/>
              </a:spcBef>
              <a:spcAft>
                <a:spcPts val="0"/>
              </a:spcAft>
              <a:buClr>
                <a:srgbClr val="EEEEEE"/>
              </a:buClr>
              <a:buSzPts val="4656"/>
              <a:buFont typeface="Arial"/>
              <a:buNone/>
            </a:pPr>
            <a:r>
              <a:rPr lang="en-US" sz="4656"/>
              <a:t>by Laura Atkins and Stan Yogi</a:t>
            </a:r>
            <a:endParaRPr/>
          </a:p>
        </p:txBody>
      </p:sp>
      <p:pic>
        <p:nvPicPr>
          <p:cNvPr id="104" name="Google Shape;104;p21" descr="Image"/>
          <p:cNvPicPr preferRelativeResize="0"/>
          <p:nvPr/>
        </p:nvPicPr>
        <p:blipFill rotWithShape="1">
          <a:blip r:embed="rId3">
            <a:alphaModFix/>
          </a:blip>
          <a:srcRect/>
          <a:stretch/>
        </p:blipFill>
        <p:spPr>
          <a:xfrm>
            <a:off x="7823199" y="2273299"/>
            <a:ext cx="4212918" cy="5411979"/>
          </a:xfrm>
          <a:prstGeom prst="rect">
            <a:avLst/>
          </a:prstGeom>
          <a:noFill/>
          <a:ln>
            <a:noFill/>
          </a:ln>
        </p:spPr>
      </p:pic>
      <p:sp>
        <p:nvSpPr>
          <p:cNvPr id="105" name="Google Shape;105;p21"/>
          <p:cNvSpPr txBox="1"/>
          <p:nvPr/>
        </p:nvSpPr>
        <p:spPr>
          <a:xfrm>
            <a:off x="730825" y="5483150"/>
            <a:ext cx="6671700" cy="39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When the U.S. Government forced all people of Japanese ancestry into prison camps during WWII, Fred Korematsu refused to go. This is the story of his fight against discrimination, and his quest to make the United States a fairer place for all Americans.</a:t>
            </a:r>
            <a:endParaRPr sz="3000"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793775" y="2433175"/>
            <a:ext cx="5588100" cy="23790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Genevieve’s War</a:t>
            </a:r>
            <a:endParaRPr/>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Patricia Reilly Giff</a:t>
            </a:r>
            <a:endParaRPr/>
          </a:p>
        </p:txBody>
      </p:sp>
      <p:pic>
        <p:nvPicPr>
          <p:cNvPr id="111" name="Google Shape;111;p22" descr="Genevieve's War.jpg"/>
          <p:cNvPicPr preferRelativeResize="0"/>
          <p:nvPr/>
        </p:nvPicPr>
        <p:blipFill rotWithShape="1">
          <a:blip r:embed="rId3">
            <a:alphaModFix/>
          </a:blip>
          <a:srcRect/>
          <a:stretch/>
        </p:blipFill>
        <p:spPr>
          <a:xfrm>
            <a:off x="7512050" y="1708150"/>
            <a:ext cx="4203700" cy="6337300"/>
          </a:xfrm>
          <a:prstGeom prst="rect">
            <a:avLst/>
          </a:prstGeom>
          <a:noFill/>
          <a:ln>
            <a:noFill/>
          </a:ln>
        </p:spPr>
      </p:pic>
      <p:sp>
        <p:nvSpPr>
          <p:cNvPr id="112" name="Google Shape;112;p22"/>
          <p:cNvSpPr txBox="1"/>
          <p:nvPr/>
        </p:nvSpPr>
        <p:spPr>
          <a:xfrm>
            <a:off x="286025" y="5483150"/>
            <a:ext cx="6862500" cy="36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In August 1939 Genevieve makes an impulsive decision not to get on train to take her to a boat back to New York and must spend the duration of World War II with her grandmother in a small village in Alsace, France, where she becomes involved with the French resistance.</a:t>
            </a:r>
            <a:endParaRPr sz="3000"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762000" y="1829525"/>
            <a:ext cx="5588100" cy="30462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Greetings From Witness Protection</a:t>
            </a:r>
            <a:endParaRPr/>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Jake Burt</a:t>
            </a:r>
            <a:endParaRPr/>
          </a:p>
        </p:txBody>
      </p:sp>
      <p:pic>
        <p:nvPicPr>
          <p:cNvPr id="118" name="Google Shape;118;p23" descr="Greetings From Witness Protection.jpg"/>
          <p:cNvPicPr preferRelativeResize="0"/>
          <p:nvPr/>
        </p:nvPicPr>
        <p:blipFill rotWithShape="1">
          <a:blip r:embed="rId3">
            <a:alphaModFix/>
          </a:blip>
          <a:srcRect/>
          <a:stretch/>
        </p:blipFill>
        <p:spPr>
          <a:xfrm>
            <a:off x="7785100" y="2114550"/>
            <a:ext cx="4038600" cy="5803900"/>
          </a:xfrm>
          <a:prstGeom prst="rect">
            <a:avLst/>
          </a:prstGeom>
          <a:noFill/>
          <a:ln>
            <a:noFill/>
          </a:ln>
        </p:spPr>
      </p:pic>
      <p:sp>
        <p:nvSpPr>
          <p:cNvPr id="119" name="Google Shape;119;p23"/>
          <p:cNvSpPr txBox="1"/>
          <p:nvPr/>
        </p:nvSpPr>
        <p:spPr>
          <a:xfrm>
            <a:off x="444875" y="5514925"/>
            <a:ext cx="6640200" cy="37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Thirteen-year-old Nikki Demere is an orphan and a kleptomaniac, making her the perfect girl to portray the Trevors' daughter in witness protection, but she soon learns that the biggest threat to her new family's security comes from her own past.</a:t>
            </a:r>
            <a:endParaRPr sz="3000"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684800" y="3132125"/>
            <a:ext cx="5588100" cy="17694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EEEEEE"/>
              </a:buClr>
              <a:buSzPts val="4800"/>
              <a:buFont typeface="Arial"/>
              <a:buNone/>
            </a:pPr>
            <a:r>
              <a:rPr lang="en-US" i="1"/>
              <a:t>Halfway Normal </a:t>
            </a:r>
            <a:endParaRPr i="1"/>
          </a:p>
          <a:p>
            <a:pPr marL="0" lvl="0" indent="0" algn="ctr" rtl="0">
              <a:lnSpc>
                <a:spcPct val="100000"/>
              </a:lnSpc>
              <a:spcBef>
                <a:spcPts val="0"/>
              </a:spcBef>
              <a:spcAft>
                <a:spcPts val="0"/>
              </a:spcAft>
              <a:buClr>
                <a:srgbClr val="EEEEEE"/>
              </a:buClr>
              <a:buSzPts val="4800"/>
              <a:buFont typeface="Arial"/>
              <a:buNone/>
            </a:pPr>
            <a:r>
              <a:rPr lang="en-US" sz="4800" b="1" i="0" u="none" strike="noStrike" cap="none">
                <a:solidFill>
                  <a:srgbClr val="EEEEEE"/>
                </a:solidFill>
                <a:latin typeface="Arial"/>
                <a:ea typeface="Arial"/>
                <a:cs typeface="Arial"/>
                <a:sym typeface="Arial"/>
              </a:rPr>
              <a:t>by Barbara Dee</a:t>
            </a:r>
            <a:endParaRPr/>
          </a:p>
        </p:txBody>
      </p:sp>
      <p:pic>
        <p:nvPicPr>
          <p:cNvPr id="125" name="Google Shape;125;p24" descr="Halfway Normal.jpg"/>
          <p:cNvPicPr preferRelativeResize="0"/>
          <p:nvPr/>
        </p:nvPicPr>
        <p:blipFill rotWithShape="1">
          <a:blip r:embed="rId3">
            <a:alphaModFix/>
          </a:blip>
          <a:srcRect/>
          <a:stretch/>
        </p:blipFill>
        <p:spPr>
          <a:xfrm>
            <a:off x="7703675" y="1674182"/>
            <a:ext cx="4307076" cy="6405236"/>
          </a:xfrm>
          <a:prstGeom prst="rect">
            <a:avLst/>
          </a:prstGeom>
          <a:noFill/>
          <a:ln>
            <a:noFill/>
          </a:ln>
        </p:spPr>
      </p:pic>
      <p:sp>
        <p:nvSpPr>
          <p:cNvPr id="126" name="Google Shape;126;p24"/>
          <p:cNvSpPr txBox="1"/>
          <p:nvPr/>
        </p:nvSpPr>
        <p:spPr>
          <a:xfrm>
            <a:off x="349575" y="5578475"/>
            <a:ext cx="6989400" cy="30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Twelve-year-old cancer survivor Norah struggles to fit in at middle school after two years of treatment, but she finds her voice with the help of new friend Griffin, who shares her love of mythology.</a:t>
            </a:r>
            <a:endParaRPr sz="3000" b="1">
              <a:solidFill>
                <a:srgbClr val="FFFFFF"/>
              </a:solidFill>
            </a:endParaRPr>
          </a:p>
        </p:txBody>
      </p:sp>
    </p:spTree>
  </p:cSld>
  <p:clrMapOvr>
    <a:masterClrMapping/>
  </p:clrMapOvr>
</p:sld>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1190</Words>
  <Application>Microsoft Office PowerPoint</Application>
  <PresentationFormat>Custom</PresentationFormat>
  <Paragraphs>61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Helvetica Neue</vt:lpstr>
      <vt:lpstr>Merriweather</vt:lpstr>
      <vt:lpstr>Arial</vt:lpstr>
      <vt:lpstr>New_Template6</vt:lpstr>
      <vt:lpstr>Introducing:</vt:lpstr>
      <vt:lpstr>All’s Faire in Middle School by Victoria Jamieson</vt:lpstr>
      <vt:lpstr>Beyond the Bright Sea  by Lauren Wolk</vt:lpstr>
      <vt:lpstr>Epic Fail of arturo zamora  by Pablo Cartaya </vt:lpstr>
      <vt:lpstr>The First Rule of Punk  by Celia C. Perez</vt:lpstr>
      <vt:lpstr>Fred Korematsu Speaks Up by Laura Atkins and Stan Yogi</vt:lpstr>
      <vt:lpstr>Genevieve’s War by Patricia Reilly Giff</vt:lpstr>
      <vt:lpstr>Greetings From Witness Protection by Jake Burt</vt:lpstr>
      <vt:lpstr>Halfway Normal  by Barbara Dee</vt:lpstr>
      <vt:lpstr>Hear The Wolves by Victoria Scott</vt:lpstr>
      <vt:lpstr>In Some Other Life by Jessica Brody</vt:lpstr>
      <vt:lpstr>Insignificant Events in the Life of a Cactus by Dusti Bowling</vt:lpstr>
      <vt:lpstr>Last Day on Mars: Chronicle of the Dark Star by Kevin Emerson</vt:lpstr>
      <vt:lpstr>Miles Morales, Spider-Man by Jason Reynolds</vt:lpstr>
      <vt:lpstr>Nemesis by Brendan Reichs</vt:lpstr>
      <vt:lpstr>Restart by Gordon Korman</vt:lpstr>
      <vt:lpstr>Saving Marty by Paul Griffin</vt:lpstr>
      <vt:lpstr>The Secret Sheriff of Sixth Grade by Jordan Sonnenblick</vt:lpstr>
      <vt:lpstr>Sidetracked by Diana Harmon Asher</vt:lpstr>
      <vt:lpstr>The Truth As Told by Mason Buttle by Leslie Connor</vt:lpstr>
      <vt:lpstr>Wild Bird by Wendell Van Draanen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dc:title>
  <dc:creator>Heather Loy</dc:creator>
  <cp:lastModifiedBy>Heather Loy</cp:lastModifiedBy>
  <cp:revision>1</cp:revision>
  <cp:lastPrinted>2019-01-09T19:05:59Z</cp:lastPrinted>
  <dcterms:modified xsi:type="dcterms:W3CDTF">2019-01-09T19:06:25Z</dcterms:modified>
</cp:coreProperties>
</file>